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66" r:id="rId1"/>
  </p:sldMasterIdLst>
  <p:notesMasterIdLst>
    <p:notesMasterId r:id="rId21"/>
  </p:notesMasterIdLst>
  <p:sldIdLst>
    <p:sldId id="264" r:id="rId2"/>
    <p:sldId id="256" r:id="rId3"/>
    <p:sldId id="258" r:id="rId4"/>
    <p:sldId id="260" r:id="rId5"/>
    <p:sldId id="257" r:id="rId6"/>
    <p:sldId id="295" r:id="rId7"/>
    <p:sldId id="274" r:id="rId8"/>
    <p:sldId id="283" r:id="rId9"/>
    <p:sldId id="259" r:id="rId10"/>
    <p:sldId id="270" r:id="rId11"/>
    <p:sldId id="277" r:id="rId12"/>
    <p:sldId id="265" r:id="rId13"/>
    <p:sldId id="285" r:id="rId14"/>
    <p:sldId id="278" r:id="rId15"/>
    <p:sldId id="299" r:id="rId16"/>
    <p:sldId id="298" r:id="rId17"/>
    <p:sldId id="301" r:id="rId18"/>
    <p:sldId id="263" r:id="rId19"/>
    <p:sldId id="296" r:id="rId20"/>
  </p:sldIdLst>
  <p:sldSz cx="24384000" cy="13716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8" autoAdjust="0"/>
    <p:restoredTop sz="94658" autoAdjust="0"/>
  </p:normalViewPr>
  <p:slideViewPr>
    <p:cSldViewPr snapToGrid="0">
      <p:cViewPr varScale="1">
        <p:scale>
          <a:sx n="52" d="100"/>
          <a:sy n="52" d="100"/>
        </p:scale>
        <p:origin x="232" y="544"/>
      </p:cViewPr>
      <p:guideLst/>
    </p:cSldViewPr>
  </p:slideViewPr>
  <p:outlineViewPr>
    <p:cViewPr>
      <p:scale>
        <a:sx n="33" d="100"/>
        <a:sy n="33" d="100"/>
      </p:scale>
      <p:origin x="0" y="-4086"/>
    </p:cViewPr>
  </p:outlineViewPr>
  <p:notesTextViewPr>
    <p:cViewPr>
      <p:scale>
        <a:sx n="1" d="1"/>
        <a:sy n="1" d="1"/>
      </p:scale>
      <p:origin x="0" y="0"/>
    </p:cViewPr>
  </p:notesTextViewPr>
  <p:sorterViewPr>
    <p:cViewPr>
      <p:scale>
        <a:sx n="36" d="100"/>
        <a:sy n="36" d="100"/>
      </p:scale>
      <p:origin x="0" y="0"/>
    </p:cViewPr>
  </p:sorterViewPr>
  <p:notesViewPr>
    <p:cSldViewPr snapToGrid="0">
      <p:cViewPr varScale="1">
        <p:scale>
          <a:sx n="75" d="100"/>
          <a:sy n="75" d="100"/>
        </p:scale>
        <p:origin x="403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41288" y="768350"/>
            <a:ext cx="6821487" cy="3836988"/>
          </a:xfrm>
          <a:prstGeom prst="rect">
            <a:avLst/>
          </a:prstGeom>
        </p:spPr>
        <p:txBody>
          <a:bodyPr lIns="94796" tIns="47398" rIns="94796" bIns="47398"/>
          <a:lstStyle/>
          <a:p>
            <a:endParaRPr/>
          </a:p>
        </p:txBody>
      </p:sp>
      <p:sp>
        <p:nvSpPr>
          <p:cNvPr id="169" name="Shape 169"/>
          <p:cNvSpPr>
            <a:spLocks noGrp="1"/>
          </p:cNvSpPr>
          <p:nvPr>
            <p:ph type="body" sz="quarter" idx="1"/>
          </p:nvPr>
        </p:nvSpPr>
        <p:spPr>
          <a:xfrm>
            <a:off x="947209" y="4861442"/>
            <a:ext cx="5209647" cy="4605576"/>
          </a:xfrm>
          <a:prstGeom prst="rect">
            <a:avLst/>
          </a:prstGeom>
        </p:spPr>
        <p:txBody>
          <a:bodyPr lIns="94796" tIns="47398" rIns="94796" bIns="47398"/>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4419600" y="8928056"/>
            <a:ext cx="18288000" cy="3282980"/>
          </a:xfrm>
        </p:spPr>
        <p:txBody>
          <a:bodyPr wrap="none" anchor="t">
            <a:normAutofit/>
          </a:bodyPr>
          <a:lstStyle>
            <a:lvl1pPr algn="r">
              <a:defRPr sz="19200" b="0" spc="-6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de-DE"/>
              <a:t>Mastertitelformat bearbeiten</a:t>
            </a:r>
            <a:endParaRPr lang="en-US" dirty="0"/>
          </a:p>
        </p:txBody>
      </p:sp>
      <p:sp>
        <p:nvSpPr>
          <p:cNvPr id="3" name="Subtitle 2"/>
          <p:cNvSpPr>
            <a:spLocks noGrp="1"/>
          </p:cNvSpPr>
          <p:nvPr>
            <p:ph type="subTitle" idx="1"/>
          </p:nvPr>
        </p:nvSpPr>
        <p:spPr>
          <a:xfrm>
            <a:off x="4419598" y="7388751"/>
            <a:ext cx="18288000" cy="1508050"/>
          </a:xfrm>
        </p:spPr>
        <p:txBody>
          <a:bodyPr anchor="b">
            <a:normAutofit/>
          </a:bodyPr>
          <a:lstStyle>
            <a:lvl1pPr marL="0" indent="0" algn="r">
              <a:buNone/>
              <a:defRPr sz="6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de-DE"/>
              <a:t>Master-Untertitelformat bearbeiten</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Kiel Region 2026</a:t>
            </a:r>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3131743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679576" y="8734321"/>
            <a:ext cx="21031200" cy="1638710"/>
          </a:xfrm>
        </p:spPr>
        <p:txBody>
          <a:bodyPr anchor="b"/>
          <a:lstStyle>
            <a:lvl1pPr>
              <a:defRPr sz="6400"/>
            </a:lvl1pPr>
          </a:lstStyle>
          <a:p>
            <a:r>
              <a:rPr lang="de-DE"/>
              <a:t>Mastertitelformat bearbeiten</a:t>
            </a:r>
            <a:endParaRPr lang="en-US" dirty="0"/>
          </a:p>
        </p:txBody>
      </p:sp>
      <p:sp>
        <p:nvSpPr>
          <p:cNvPr id="3" name="Picture Placeholder 2"/>
          <p:cNvSpPr>
            <a:spLocks noGrp="1" noChangeAspect="1"/>
          </p:cNvSpPr>
          <p:nvPr>
            <p:ph type="pic" idx="1"/>
          </p:nvPr>
        </p:nvSpPr>
        <p:spPr>
          <a:xfrm>
            <a:off x="1679576" y="1974851"/>
            <a:ext cx="21031200" cy="675947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de-DE"/>
              <a:t>Bild durch Klicken auf Symbol hinzufügen</a:t>
            </a:r>
            <a:endParaRPr lang="en-US" dirty="0"/>
          </a:p>
        </p:txBody>
      </p:sp>
      <p:sp>
        <p:nvSpPr>
          <p:cNvPr id="4" name="Text Placeholder 3"/>
          <p:cNvSpPr>
            <a:spLocks noGrp="1"/>
          </p:cNvSpPr>
          <p:nvPr>
            <p:ph type="body" sz="half" idx="2"/>
          </p:nvPr>
        </p:nvSpPr>
        <p:spPr>
          <a:xfrm>
            <a:off x="1679576" y="10373032"/>
            <a:ext cx="21028024" cy="1364944"/>
          </a:xfrm>
        </p:spPr>
        <p:txBody>
          <a:bodyPr/>
          <a:lstStyle>
            <a:lvl1pPr marL="0" indent="0">
              <a:buNone/>
              <a:defRPr sz="3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de-DE"/>
              <a:t>Mastertextformat bearbeiten</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Kiel Region 2026</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350532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0"/>
            <a:ext cx="21031200" cy="7068688"/>
          </a:xfrm>
        </p:spPr>
        <p:txBody>
          <a:bodyPr anchor="ctr"/>
          <a:lstStyle>
            <a:lvl1pPr>
              <a:defRPr sz="6400"/>
            </a:lvl1pPr>
          </a:lstStyle>
          <a:p>
            <a:r>
              <a:rPr lang="de-DE"/>
              <a:t>Mastertitelformat bearbeiten</a:t>
            </a:r>
            <a:endParaRPr lang="en-US" dirty="0"/>
          </a:p>
        </p:txBody>
      </p:sp>
      <p:sp>
        <p:nvSpPr>
          <p:cNvPr id="4" name="Text Placeholder 3"/>
          <p:cNvSpPr>
            <a:spLocks noGrp="1"/>
          </p:cNvSpPr>
          <p:nvPr>
            <p:ph type="body" sz="half" idx="2"/>
          </p:nvPr>
        </p:nvSpPr>
        <p:spPr>
          <a:xfrm>
            <a:off x="1679576" y="8978798"/>
            <a:ext cx="21028024" cy="3003652"/>
          </a:xfrm>
        </p:spPr>
        <p:txBody>
          <a:bodyPr anchor="ct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de-DE"/>
              <a:t>Mastertextformat bearbeiten</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Kiel Region 2026</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3892384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892424" y="730250"/>
            <a:ext cx="18605504" cy="5985808"/>
          </a:xfrm>
        </p:spPr>
        <p:txBody>
          <a:bodyPr anchor="ctr"/>
          <a:lstStyle>
            <a:lvl1pPr>
              <a:defRPr sz="8800"/>
            </a:lvl1pPr>
          </a:lstStyle>
          <a:p>
            <a:r>
              <a:rPr lang="de-DE"/>
              <a:t>Mastertitelformat bearbeiten</a:t>
            </a:r>
            <a:endParaRPr lang="en-US" dirty="0"/>
          </a:p>
        </p:txBody>
      </p:sp>
      <p:sp>
        <p:nvSpPr>
          <p:cNvPr id="12" name="Text Placeholder 3"/>
          <p:cNvSpPr>
            <a:spLocks noGrp="1"/>
          </p:cNvSpPr>
          <p:nvPr>
            <p:ph type="body" sz="half" idx="13"/>
          </p:nvPr>
        </p:nvSpPr>
        <p:spPr>
          <a:xfrm>
            <a:off x="3441289" y="6731114"/>
            <a:ext cx="17504598" cy="1097936"/>
          </a:xfrm>
        </p:spPr>
        <p:txBody>
          <a:bodyPr anchor="t">
            <a:normAutofit/>
          </a:bodyPr>
          <a:lstStyle>
            <a:lvl1pPr marL="0" indent="0">
              <a:buNone/>
              <a:defRPr sz="28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de-DE"/>
              <a:t>Mastertextformat bearbeiten</a:t>
            </a:r>
          </a:p>
        </p:txBody>
      </p:sp>
      <p:sp>
        <p:nvSpPr>
          <p:cNvPr id="4" name="Text Placeholder 3"/>
          <p:cNvSpPr>
            <a:spLocks noGrp="1"/>
          </p:cNvSpPr>
          <p:nvPr>
            <p:ph type="body" sz="half" idx="2"/>
          </p:nvPr>
        </p:nvSpPr>
        <p:spPr>
          <a:xfrm>
            <a:off x="1676400" y="9003458"/>
            <a:ext cx="21024848" cy="2978992"/>
          </a:xfrm>
        </p:spPr>
        <p:txBody>
          <a:bodyPr anchor="ctr">
            <a:normAutofit/>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de-DE"/>
              <a:t>Mastertextformat bearbeiten</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Kiel Region 2026</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de-DE" smtClean="0"/>
              <a:t>‹Nr.›</a:t>
            </a:fld>
            <a:endParaRPr lang="de-DE"/>
          </a:p>
        </p:txBody>
      </p:sp>
      <p:sp>
        <p:nvSpPr>
          <p:cNvPr id="9" name="TextBox 8"/>
          <p:cNvSpPr txBox="1"/>
          <p:nvPr/>
        </p:nvSpPr>
        <p:spPr>
          <a:xfrm>
            <a:off x="2222088" y="1573648"/>
            <a:ext cx="1219200" cy="1169552"/>
          </a:xfrm>
          <a:prstGeom prst="rect">
            <a:avLst/>
          </a:prstGeom>
        </p:spPr>
        <p:txBody>
          <a:bodyPr vert="horz" lIns="182880" tIns="91440" rIns="182880" bIns="9144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6000" dirty="0">
                <a:solidFill>
                  <a:schemeClr val="tx1"/>
                </a:solidFill>
                <a:effectLst/>
              </a:rPr>
              <a:t>“</a:t>
            </a:r>
          </a:p>
        </p:txBody>
      </p:sp>
      <p:sp>
        <p:nvSpPr>
          <p:cNvPr id="10" name="TextBox 9"/>
          <p:cNvSpPr txBox="1"/>
          <p:nvPr/>
        </p:nvSpPr>
        <p:spPr>
          <a:xfrm>
            <a:off x="20875624" y="5486400"/>
            <a:ext cx="1219200" cy="1169552"/>
          </a:xfrm>
          <a:prstGeom prst="rect">
            <a:avLst/>
          </a:prstGeom>
        </p:spPr>
        <p:txBody>
          <a:bodyPr vert="horz" lIns="182880" tIns="91440" rIns="182880" bIns="9144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6000" dirty="0">
                <a:solidFill>
                  <a:schemeClr val="tx1"/>
                </a:solidFill>
                <a:effectLst/>
              </a:rPr>
              <a:t>”</a:t>
            </a:r>
          </a:p>
        </p:txBody>
      </p:sp>
    </p:spTree>
    <p:extLst>
      <p:ext uri="{BB962C8B-B14F-4D97-AF65-F5344CB8AC3E}">
        <p14:creationId xmlns:p14="http://schemas.microsoft.com/office/powerpoint/2010/main" val="296327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679576" y="4653935"/>
            <a:ext cx="21031200" cy="5023670"/>
          </a:xfrm>
        </p:spPr>
        <p:txBody>
          <a:bodyPr anchor="b">
            <a:normAutofit/>
          </a:bodyPr>
          <a:lstStyle>
            <a:lvl1pPr>
              <a:defRPr sz="10800"/>
            </a:lvl1pPr>
          </a:lstStyle>
          <a:p>
            <a:r>
              <a:rPr lang="de-DE"/>
              <a:t>Mastertitelformat bearbeiten</a:t>
            </a:r>
            <a:endParaRPr lang="en-US" dirty="0"/>
          </a:p>
        </p:txBody>
      </p:sp>
      <p:sp>
        <p:nvSpPr>
          <p:cNvPr id="4" name="Text Placeholder 3"/>
          <p:cNvSpPr>
            <a:spLocks noGrp="1"/>
          </p:cNvSpPr>
          <p:nvPr>
            <p:ph type="body" sz="half" idx="2"/>
          </p:nvPr>
        </p:nvSpPr>
        <p:spPr>
          <a:xfrm>
            <a:off x="1679576" y="9701162"/>
            <a:ext cx="21028024" cy="2281288"/>
          </a:xfrm>
        </p:spPr>
        <p:txBody>
          <a:bodyPr anchor="t"/>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de-DE"/>
              <a:t>Mastertextformat bearbeiten</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Kiel Region 2026</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2176173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15" name="Title 1"/>
          <p:cNvSpPr>
            <a:spLocks noGrp="1"/>
          </p:cNvSpPr>
          <p:nvPr>
            <p:ph type="title"/>
          </p:nvPr>
        </p:nvSpPr>
        <p:spPr>
          <a:xfrm>
            <a:off x="1676400" y="730251"/>
            <a:ext cx="21031200" cy="2651126"/>
          </a:xfrm>
        </p:spPr>
        <p:txBody>
          <a:bodyPr/>
          <a:lstStyle/>
          <a:p>
            <a:r>
              <a:rPr lang="de-DE"/>
              <a:t>Mastertitelformat bearbeiten</a:t>
            </a:r>
            <a:endParaRPr lang="en-US" dirty="0"/>
          </a:p>
        </p:txBody>
      </p:sp>
      <p:sp>
        <p:nvSpPr>
          <p:cNvPr id="7" name="Text Placeholder 2"/>
          <p:cNvSpPr>
            <a:spLocks noGrp="1"/>
          </p:cNvSpPr>
          <p:nvPr>
            <p:ph type="body" idx="1"/>
          </p:nvPr>
        </p:nvSpPr>
        <p:spPr>
          <a:xfrm>
            <a:off x="2674564" y="3771900"/>
            <a:ext cx="5893732" cy="1152524"/>
          </a:xfrm>
        </p:spPr>
        <p:txBody>
          <a:bodyPr anchor="b">
            <a:noAutofit/>
          </a:bodyPr>
          <a:lstStyle>
            <a:lvl1pPr marL="0" indent="0">
              <a:buNone/>
              <a:defRPr sz="4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de-DE"/>
              <a:t>Mastertextformat bearbeiten</a:t>
            </a:r>
          </a:p>
        </p:txBody>
      </p:sp>
      <p:sp>
        <p:nvSpPr>
          <p:cNvPr id="8" name="Text Placeholder 3"/>
          <p:cNvSpPr>
            <a:spLocks noGrp="1"/>
          </p:cNvSpPr>
          <p:nvPr>
            <p:ph type="body" sz="half" idx="15"/>
          </p:nvPr>
        </p:nvSpPr>
        <p:spPr>
          <a:xfrm>
            <a:off x="2713596" y="5143500"/>
            <a:ext cx="5854700"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de-DE"/>
              <a:t>Mastertextformat bearbeiten</a:t>
            </a:r>
          </a:p>
        </p:txBody>
      </p:sp>
      <p:sp>
        <p:nvSpPr>
          <p:cNvPr id="9" name="Text Placeholder 4"/>
          <p:cNvSpPr>
            <a:spLocks noGrp="1"/>
          </p:cNvSpPr>
          <p:nvPr>
            <p:ph type="body" sz="quarter" idx="3"/>
          </p:nvPr>
        </p:nvSpPr>
        <p:spPr>
          <a:xfrm>
            <a:off x="9175989" y="3771900"/>
            <a:ext cx="5872482" cy="1152524"/>
          </a:xfrm>
        </p:spPr>
        <p:txBody>
          <a:bodyPr vert="horz" lIns="91440" tIns="45720" rIns="91440" bIns="45720" rtlCol="0" anchor="b">
            <a:noAutofit/>
          </a:bodyPr>
          <a:lstStyle>
            <a:lvl1pPr>
              <a:buNone/>
              <a:defRPr lang="en-US" sz="4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de-DE"/>
              <a:t>Mastertextformat bearbeiten</a:t>
            </a:r>
          </a:p>
        </p:txBody>
      </p:sp>
      <p:sp>
        <p:nvSpPr>
          <p:cNvPr id="10" name="Text Placeholder 3"/>
          <p:cNvSpPr>
            <a:spLocks noGrp="1"/>
          </p:cNvSpPr>
          <p:nvPr>
            <p:ph type="body" sz="half" idx="16"/>
          </p:nvPr>
        </p:nvSpPr>
        <p:spPr>
          <a:xfrm>
            <a:off x="9154882" y="5143500"/>
            <a:ext cx="5893588"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de-DE"/>
              <a:t>Mastertextformat bearbeiten</a:t>
            </a:r>
          </a:p>
        </p:txBody>
      </p:sp>
      <p:sp>
        <p:nvSpPr>
          <p:cNvPr id="11" name="Text Placeholder 4"/>
          <p:cNvSpPr>
            <a:spLocks noGrp="1"/>
          </p:cNvSpPr>
          <p:nvPr>
            <p:ph type="body" sz="quarter" idx="13"/>
          </p:nvPr>
        </p:nvSpPr>
        <p:spPr>
          <a:xfrm>
            <a:off x="15658071" y="3771900"/>
            <a:ext cx="5864226" cy="1152524"/>
          </a:xfrm>
        </p:spPr>
        <p:txBody>
          <a:bodyPr vert="horz" lIns="91440" tIns="45720" rIns="91440" bIns="45720" rtlCol="0" anchor="b">
            <a:noAutofit/>
          </a:bodyPr>
          <a:lstStyle>
            <a:lvl1pPr>
              <a:buNone/>
              <a:defRPr lang="en-US" sz="4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de-DE"/>
              <a:t>Mastertextformat bearbeiten</a:t>
            </a:r>
          </a:p>
        </p:txBody>
      </p:sp>
      <p:sp>
        <p:nvSpPr>
          <p:cNvPr id="12" name="Text Placeholder 3"/>
          <p:cNvSpPr>
            <a:spLocks noGrp="1"/>
          </p:cNvSpPr>
          <p:nvPr>
            <p:ph type="body" sz="half" idx="17"/>
          </p:nvPr>
        </p:nvSpPr>
        <p:spPr>
          <a:xfrm>
            <a:off x="15658071" y="5143500"/>
            <a:ext cx="5864226"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de-DE"/>
              <a:t>Mastertextformat bearbeiten</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Kiel Region 2026</a:t>
            </a:r>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2484982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30" name="Title 1"/>
          <p:cNvSpPr>
            <a:spLocks noGrp="1"/>
          </p:cNvSpPr>
          <p:nvPr>
            <p:ph type="title"/>
          </p:nvPr>
        </p:nvSpPr>
        <p:spPr>
          <a:xfrm>
            <a:off x="1676400" y="730251"/>
            <a:ext cx="21031200" cy="2651126"/>
          </a:xfrm>
        </p:spPr>
        <p:txBody>
          <a:bodyPr/>
          <a:lstStyle/>
          <a:p>
            <a:r>
              <a:rPr lang="de-DE"/>
              <a:t>Mastertitelformat bearbeiten</a:t>
            </a:r>
            <a:endParaRPr lang="en-US" dirty="0"/>
          </a:p>
        </p:txBody>
      </p:sp>
      <p:sp>
        <p:nvSpPr>
          <p:cNvPr id="19" name="Text Placeholder 2"/>
          <p:cNvSpPr>
            <a:spLocks noGrp="1"/>
          </p:cNvSpPr>
          <p:nvPr>
            <p:ph type="body" idx="1"/>
          </p:nvPr>
        </p:nvSpPr>
        <p:spPr>
          <a:xfrm>
            <a:off x="2664170" y="8595006"/>
            <a:ext cx="5880100" cy="1152524"/>
          </a:xfrm>
        </p:spPr>
        <p:txBody>
          <a:bodyPr anchor="b">
            <a:noAutofit/>
          </a:bodyPr>
          <a:lstStyle>
            <a:lvl1pPr marL="0" indent="0">
              <a:buNone/>
              <a:defRPr sz="4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de-DE"/>
              <a:t>Mastertextformat bearbeiten</a:t>
            </a:r>
          </a:p>
        </p:txBody>
      </p:sp>
      <p:sp>
        <p:nvSpPr>
          <p:cNvPr id="20" name="Picture Placeholder 2"/>
          <p:cNvSpPr>
            <a:spLocks noGrp="1" noChangeAspect="1"/>
          </p:cNvSpPr>
          <p:nvPr>
            <p:ph type="pic" idx="15"/>
          </p:nvPr>
        </p:nvSpPr>
        <p:spPr>
          <a:xfrm>
            <a:off x="2664170" y="4512708"/>
            <a:ext cx="5880100"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de-DE"/>
              <a:t>Bild durch Klicken auf Symbol hinzufügen</a:t>
            </a:r>
            <a:endParaRPr lang="en-US" dirty="0"/>
          </a:p>
        </p:txBody>
      </p:sp>
      <p:sp>
        <p:nvSpPr>
          <p:cNvPr id="21" name="Text Placeholder 3"/>
          <p:cNvSpPr>
            <a:spLocks noGrp="1"/>
          </p:cNvSpPr>
          <p:nvPr>
            <p:ph type="body" sz="half" idx="18"/>
          </p:nvPr>
        </p:nvSpPr>
        <p:spPr>
          <a:xfrm>
            <a:off x="2664170" y="9747531"/>
            <a:ext cx="5880100" cy="1318378"/>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de-DE"/>
              <a:t>Mastertextformat bearbeiten</a:t>
            </a:r>
          </a:p>
        </p:txBody>
      </p:sp>
      <p:sp>
        <p:nvSpPr>
          <p:cNvPr id="22" name="Text Placeholder 4"/>
          <p:cNvSpPr>
            <a:spLocks noGrp="1"/>
          </p:cNvSpPr>
          <p:nvPr>
            <p:ph type="body" sz="quarter" idx="3"/>
          </p:nvPr>
        </p:nvSpPr>
        <p:spPr>
          <a:xfrm>
            <a:off x="9137995" y="8595006"/>
            <a:ext cx="5861050" cy="1152524"/>
          </a:xfrm>
        </p:spPr>
        <p:txBody>
          <a:bodyPr anchor="b">
            <a:noAutofit/>
          </a:bodyPr>
          <a:lstStyle>
            <a:lvl1pPr marL="0" indent="0">
              <a:buNone/>
              <a:defRPr sz="4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de-DE"/>
              <a:t>Mastertextformat bearbeiten</a:t>
            </a:r>
          </a:p>
        </p:txBody>
      </p:sp>
      <p:sp>
        <p:nvSpPr>
          <p:cNvPr id="23" name="Picture Placeholder 2"/>
          <p:cNvSpPr>
            <a:spLocks noGrp="1" noChangeAspect="1"/>
          </p:cNvSpPr>
          <p:nvPr>
            <p:ph type="pic" idx="21"/>
          </p:nvPr>
        </p:nvSpPr>
        <p:spPr>
          <a:xfrm>
            <a:off x="9137993" y="4512708"/>
            <a:ext cx="5861050"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de-DE"/>
              <a:t>Bild durch Klicken auf Symbol hinzufügen</a:t>
            </a:r>
            <a:endParaRPr lang="en-US" dirty="0"/>
          </a:p>
        </p:txBody>
      </p:sp>
      <p:sp>
        <p:nvSpPr>
          <p:cNvPr id="24" name="Text Placeholder 3"/>
          <p:cNvSpPr>
            <a:spLocks noGrp="1"/>
          </p:cNvSpPr>
          <p:nvPr>
            <p:ph type="body" sz="half" idx="19"/>
          </p:nvPr>
        </p:nvSpPr>
        <p:spPr>
          <a:xfrm>
            <a:off x="9135288" y="9747529"/>
            <a:ext cx="5868812" cy="1318378"/>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de-DE"/>
              <a:t>Mastertextformat bearbeiten</a:t>
            </a:r>
          </a:p>
        </p:txBody>
      </p:sp>
      <p:sp>
        <p:nvSpPr>
          <p:cNvPr id="25" name="Text Placeholder 4"/>
          <p:cNvSpPr>
            <a:spLocks noGrp="1"/>
          </p:cNvSpPr>
          <p:nvPr>
            <p:ph type="body" sz="quarter" idx="13"/>
          </p:nvPr>
        </p:nvSpPr>
        <p:spPr>
          <a:xfrm>
            <a:off x="15608645" y="8595006"/>
            <a:ext cx="5864226" cy="1152524"/>
          </a:xfrm>
        </p:spPr>
        <p:txBody>
          <a:bodyPr anchor="b">
            <a:noAutofit/>
          </a:bodyPr>
          <a:lstStyle>
            <a:lvl1pPr marL="0" indent="0">
              <a:buNone/>
              <a:defRPr sz="4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de-DE"/>
              <a:t>Mastertextformat bearbeiten</a:t>
            </a:r>
          </a:p>
        </p:txBody>
      </p:sp>
      <p:sp>
        <p:nvSpPr>
          <p:cNvPr id="26" name="Picture Placeholder 2"/>
          <p:cNvSpPr>
            <a:spLocks noGrp="1" noChangeAspect="1"/>
          </p:cNvSpPr>
          <p:nvPr>
            <p:ph type="pic" idx="22"/>
          </p:nvPr>
        </p:nvSpPr>
        <p:spPr>
          <a:xfrm>
            <a:off x="15608643" y="4512708"/>
            <a:ext cx="5864226"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de-DE"/>
              <a:t>Bild durch Klicken auf Symbol hinzufügen</a:t>
            </a:r>
            <a:endParaRPr lang="en-US" dirty="0"/>
          </a:p>
        </p:txBody>
      </p:sp>
      <p:sp>
        <p:nvSpPr>
          <p:cNvPr id="27" name="Text Placeholder 3"/>
          <p:cNvSpPr>
            <a:spLocks noGrp="1"/>
          </p:cNvSpPr>
          <p:nvPr>
            <p:ph type="body" sz="half" idx="20"/>
          </p:nvPr>
        </p:nvSpPr>
        <p:spPr>
          <a:xfrm>
            <a:off x="15608395" y="9747525"/>
            <a:ext cx="5871994" cy="1318378"/>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de-DE"/>
              <a:t>Mastertextformat bearbeiten</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Kiel Region 2026</a:t>
            </a:r>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1740488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Kiel Region 2026</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2503055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Kiel Region 2026</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3689720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Avocados und Limonen"/>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in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Autor:in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62654551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in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Autor:in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4484438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Kiel Region 2026</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7047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7" name="Title 1"/>
          <p:cNvSpPr>
            <a:spLocks noGrp="1"/>
          </p:cNvSpPr>
          <p:nvPr>
            <p:ph type="ctrTitle"/>
          </p:nvPr>
        </p:nvSpPr>
        <p:spPr>
          <a:xfrm>
            <a:off x="1709064" y="8928056"/>
            <a:ext cx="18288000" cy="3282980"/>
          </a:xfrm>
        </p:spPr>
        <p:txBody>
          <a:bodyPr wrap="none" anchor="t">
            <a:normAutofit/>
          </a:bodyPr>
          <a:lstStyle>
            <a:lvl1pPr algn="l">
              <a:defRPr sz="19200" b="0" spc="-6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de-DE"/>
              <a:t>Mastertitelformat bearbeiten</a:t>
            </a:r>
            <a:endParaRPr lang="en-US" dirty="0"/>
          </a:p>
        </p:txBody>
      </p:sp>
      <p:sp>
        <p:nvSpPr>
          <p:cNvPr id="8" name="Subtitle 2"/>
          <p:cNvSpPr>
            <a:spLocks noGrp="1"/>
          </p:cNvSpPr>
          <p:nvPr>
            <p:ph type="subTitle" idx="1"/>
          </p:nvPr>
        </p:nvSpPr>
        <p:spPr>
          <a:xfrm>
            <a:off x="1709064" y="7387349"/>
            <a:ext cx="18288000" cy="1508050"/>
          </a:xfrm>
        </p:spPr>
        <p:txBody>
          <a:bodyPr anchor="b">
            <a:normAutofit/>
          </a:bodyPr>
          <a:lstStyle>
            <a:lvl1pPr marL="0" indent="0" algn="l">
              <a:buNone/>
              <a:defRPr sz="6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Kiel Region 2026</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95402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2240000" y="3651250"/>
            <a:ext cx="10050432" cy="87026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12639680" y="3651250"/>
            <a:ext cx="10067920" cy="87026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Kiel Region 2026</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1276499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de-DE"/>
              <a:t>Mastertitelformat bearbeiten</a:t>
            </a:r>
            <a:endParaRPr lang="en-US" dirty="0"/>
          </a:p>
        </p:txBody>
      </p:sp>
      <p:sp>
        <p:nvSpPr>
          <p:cNvPr id="3" name="Text Placeholder 2"/>
          <p:cNvSpPr>
            <a:spLocks noGrp="1"/>
          </p:cNvSpPr>
          <p:nvPr>
            <p:ph type="body" idx="1"/>
          </p:nvPr>
        </p:nvSpPr>
        <p:spPr>
          <a:xfrm>
            <a:off x="2240000" y="3362326"/>
            <a:ext cx="10050432" cy="1647824"/>
          </a:xfrm>
        </p:spPr>
        <p:txBody>
          <a:bodyPr anchor="b"/>
          <a:lstStyle>
            <a:lvl1pPr marL="0" indent="0">
              <a:buNone/>
              <a:defRPr sz="4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de-DE"/>
              <a:t>Mastertextformat bearbeiten</a:t>
            </a:r>
          </a:p>
        </p:txBody>
      </p:sp>
      <p:sp>
        <p:nvSpPr>
          <p:cNvPr id="4" name="Content Placeholder 3"/>
          <p:cNvSpPr>
            <a:spLocks noGrp="1"/>
          </p:cNvSpPr>
          <p:nvPr>
            <p:ph sz="half" idx="2"/>
          </p:nvPr>
        </p:nvSpPr>
        <p:spPr>
          <a:xfrm>
            <a:off x="2240000" y="5010150"/>
            <a:ext cx="10050432" cy="73691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12639680" y="3362326"/>
            <a:ext cx="10071096" cy="1647824"/>
          </a:xfrm>
        </p:spPr>
        <p:txBody>
          <a:bodyPr vert="horz" lIns="91440" tIns="45720" rIns="91440" bIns="45720" rtlCol="0" anchor="b">
            <a:normAutofit/>
          </a:bodyPr>
          <a:lstStyle>
            <a:lvl1pPr>
              <a:buNone/>
              <a:defRPr lang="en-US" sz="4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de-DE"/>
              <a:t>Mastertextformat bearbeiten</a:t>
            </a:r>
          </a:p>
        </p:txBody>
      </p:sp>
      <p:sp>
        <p:nvSpPr>
          <p:cNvPr id="6" name="Content Placeholder 5"/>
          <p:cNvSpPr>
            <a:spLocks noGrp="1"/>
          </p:cNvSpPr>
          <p:nvPr>
            <p:ph sz="quarter" idx="4"/>
          </p:nvPr>
        </p:nvSpPr>
        <p:spPr>
          <a:xfrm>
            <a:off x="12639680" y="5010150"/>
            <a:ext cx="10071096" cy="73691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Kiel Region 2026</a:t>
            </a:r>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2044606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Kiel Region 2026</a:t>
            </a:r>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2464513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Kiel Region 2026</a:t>
            </a:r>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2155333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de-DE"/>
              <a:t>Mastertitelformat bearbeiten</a:t>
            </a:r>
            <a:endParaRPr lang="en-US" dirty="0"/>
          </a:p>
        </p:txBody>
      </p:sp>
      <p:sp>
        <p:nvSpPr>
          <p:cNvPr id="3" name="Content Placeholder 2"/>
          <p:cNvSpPr>
            <a:spLocks noGrp="1"/>
          </p:cNvSpPr>
          <p:nvPr>
            <p:ph idx="1"/>
          </p:nvPr>
        </p:nvSpPr>
        <p:spPr>
          <a:xfrm>
            <a:off x="10366376" y="1974851"/>
            <a:ext cx="12344400" cy="9747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240001" y="4114800"/>
            <a:ext cx="7304050" cy="7623176"/>
          </a:xfrm>
        </p:spPr>
        <p:txBody>
          <a:bodyPr/>
          <a:lstStyle>
            <a:lvl1pPr marL="0" indent="0">
              <a:buNone/>
              <a:defRPr sz="3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de-DE"/>
              <a:t>Mastertextformat bearbeiten</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Kiel Region 2026</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557014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de-DE"/>
              <a:t>Mastertitelformat bearbeiten</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de-DE"/>
              <a:t>Bild durch Klicken auf Symbol hinzufügen</a:t>
            </a:r>
            <a:endParaRPr lang="en-US" dirty="0"/>
          </a:p>
        </p:txBody>
      </p:sp>
      <p:sp>
        <p:nvSpPr>
          <p:cNvPr id="4" name="Text Placeholder 3"/>
          <p:cNvSpPr>
            <a:spLocks noGrp="1"/>
          </p:cNvSpPr>
          <p:nvPr>
            <p:ph type="body" sz="half" idx="2"/>
          </p:nvPr>
        </p:nvSpPr>
        <p:spPr>
          <a:xfrm>
            <a:off x="2240001" y="4114800"/>
            <a:ext cx="7304050" cy="7623176"/>
          </a:xfrm>
        </p:spPr>
        <p:txBody>
          <a:bodyPr/>
          <a:lstStyle>
            <a:lvl1pPr marL="0" indent="0">
              <a:buNone/>
              <a:defRPr sz="3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de-DE"/>
              <a:t>Mastertextformat bearbeiten</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Kiel Region 2026</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de-DE" smtClean="0"/>
              <a:t>‹Nr.›</a:t>
            </a:fld>
            <a:endParaRPr lang="de-DE"/>
          </a:p>
        </p:txBody>
      </p:sp>
    </p:spTree>
    <p:extLst>
      <p:ext uri="{BB962C8B-B14F-4D97-AF65-F5344CB8AC3E}">
        <p14:creationId xmlns:p14="http://schemas.microsoft.com/office/powerpoint/2010/main" val="1850643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88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2240000" y="3651250"/>
            <a:ext cx="20467600" cy="870267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Kiel Region 2026</a:t>
            </a:r>
            <a:endParaRPr lang="en-US" dirty="0"/>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6CB4B4D-7CA3-9044-876B-883B54F8677D}" type="slidenum">
              <a:rPr lang="de-DE" smtClean="0"/>
              <a:t>‹Nr.›</a:t>
            </a:fld>
            <a:endParaRPr lang="de-DE"/>
          </a:p>
        </p:txBody>
      </p:sp>
    </p:spTree>
    <p:extLst>
      <p:ext uri="{BB962C8B-B14F-4D97-AF65-F5344CB8AC3E}">
        <p14:creationId xmlns:p14="http://schemas.microsoft.com/office/powerpoint/2010/main" val="1522470742"/>
      </p:ext>
    </p:extLst>
  </p:cSld>
  <p:clrMap bg1="dk1" tx1="lt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Lst>
  <p:hf hdr="0" dt="0"/>
  <p:txStyles>
    <p:titleStyle>
      <a:lvl1pPr algn="l" defTabSz="1828800" rtl="0" eaLnBrk="1" latinLnBrk="0" hangingPunct="1">
        <a:lnSpc>
          <a:spcPct val="90000"/>
        </a:lnSpc>
        <a:spcBef>
          <a:spcPct val="0"/>
        </a:spcBef>
        <a:buNone/>
        <a:defRPr sz="10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337F6C6-9C04-F295-C344-2C9EE119360C}"/>
              </a:ext>
            </a:extLst>
          </p:cNvPr>
          <p:cNvSpPr>
            <a:spLocks noGrp="1"/>
          </p:cNvSpPr>
          <p:nvPr>
            <p:ph type="title"/>
          </p:nvPr>
        </p:nvSpPr>
        <p:spPr>
          <a:xfrm>
            <a:off x="1206500" y="6858000"/>
            <a:ext cx="21971000" cy="4610100"/>
          </a:xfrm>
        </p:spPr>
        <p:txBody>
          <a:bodyPr>
            <a:normAutofit fontScale="90000"/>
          </a:bodyPr>
          <a:lstStyle/>
          <a:p>
            <a:pPr algn="ctr"/>
            <a:r>
              <a:rPr lang="de-DE" sz="8900" b="1" dirty="0"/>
              <a:t>Wasserstoff neu gedacht: </a:t>
            </a:r>
            <a:br>
              <a:rPr lang="de-DE" sz="8900" b="1" dirty="0"/>
            </a:br>
            <a:r>
              <a:rPr lang="de-DE" sz="8900" b="1" dirty="0"/>
              <a:t>Projekt Grenzland</a:t>
            </a:r>
            <a:br>
              <a:rPr lang="de-DE" sz="8900" b="1" dirty="0"/>
            </a:br>
            <a:r>
              <a:rPr lang="de-DE" sz="8900" b="1" dirty="0"/>
              <a:t>Produktion und Methanisierung vereint</a:t>
            </a:r>
            <a:br>
              <a:rPr lang="de-DE" sz="8800" b="1" dirty="0"/>
            </a:br>
            <a:r>
              <a:rPr lang="de-DE" sz="6600" dirty="0"/>
              <a:t>Marko Bartelsen M. Eng.</a:t>
            </a:r>
            <a:endParaRPr lang="de-DE" sz="8800" dirty="0">
              <a:solidFill>
                <a:srgbClr val="FFFF00"/>
              </a:solidFill>
            </a:endParaRPr>
          </a:p>
        </p:txBody>
      </p:sp>
      <p:pic>
        <p:nvPicPr>
          <p:cNvPr id="6" name="Bild" descr="Bild">
            <a:extLst>
              <a:ext uri="{FF2B5EF4-FFF2-40B4-BE49-F238E27FC236}">
                <a16:creationId xmlns:a16="http://schemas.microsoft.com/office/drawing/2014/main" id="{EADEF950-4339-C5ED-912F-D39DC33C5625}"/>
              </a:ext>
            </a:extLst>
          </p:cNvPr>
          <p:cNvPicPr>
            <a:picLocks noChangeAspect="1"/>
          </p:cNvPicPr>
          <p:nvPr/>
        </p:nvPicPr>
        <p:blipFill>
          <a:blip r:embed="rId2"/>
          <a:stretch>
            <a:fillRect/>
          </a:stretch>
        </p:blipFill>
        <p:spPr>
          <a:xfrm>
            <a:off x="8537422" y="1101852"/>
            <a:ext cx="6751953" cy="3909060"/>
          </a:xfrm>
          <a:prstGeom prst="rect">
            <a:avLst/>
          </a:prstGeom>
          <a:ln w="12700">
            <a:miter lim="400000"/>
          </a:ln>
        </p:spPr>
      </p:pic>
      <p:sp>
        <p:nvSpPr>
          <p:cNvPr id="4" name="Foliennummernplatzhalter 3">
            <a:extLst>
              <a:ext uri="{FF2B5EF4-FFF2-40B4-BE49-F238E27FC236}">
                <a16:creationId xmlns:a16="http://schemas.microsoft.com/office/drawing/2014/main" id="{B479F7E1-EB21-0D3C-9A1F-DA3A5758D0F1}"/>
              </a:ext>
            </a:extLst>
          </p:cNvPr>
          <p:cNvSpPr>
            <a:spLocks noGrp="1"/>
          </p:cNvSpPr>
          <p:nvPr>
            <p:ph type="sldNum" sz="quarter" idx="2"/>
          </p:nvPr>
        </p:nvSpPr>
        <p:spPr/>
        <p:txBody>
          <a:bodyPr/>
          <a:lstStyle/>
          <a:p>
            <a:fld id="{86CB4B4D-7CA3-9044-876B-883B54F8677D}" type="slidenum">
              <a:rPr lang="de-DE" smtClean="0"/>
              <a:t>1</a:t>
            </a:fld>
            <a:endParaRPr lang="de-DE"/>
          </a:p>
        </p:txBody>
      </p:sp>
    </p:spTree>
    <p:extLst>
      <p:ext uri="{BB962C8B-B14F-4D97-AF65-F5344CB8AC3E}">
        <p14:creationId xmlns:p14="http://schemas.microsoft.com/office/powerpoint/2010/main" val="143135043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descr="Bild">
            <a:extLst>
              <a:ext uri="{FF2B5EF4-FFF2-40B4-BE49-F238E27FC236}">
                <a16:creationId xmlns:a16="http://schemas.microsoft.com/office/drawing/2014/main" id="{9CAF05BE-5407-E8AF-1748-9EF5512E4D00}"/>
              </a:ext>
            </a:extLst>
          </p:cNvPr>
          <p:cNvPicPr>
            <a:picLocks noChangeAspect="1"/>
          </p:cNvPicPr>
          <p:nvPr/>
        </p:nvPicPr>
        <p:blipFill>
          <a:blip r:embed="rId2"/>
          <a:stretch>
            <a:fillRect/>
          </a:stretch>
        </p:blipFill>
        <p:spPr>
          <a:xfrm>
            <a:off x="17716791" y="869090"/>
            <a:ext cx="5728593" cy="1041855"/>
          </a:xfrm>
          <a:prstGeom prst="rect">
            <a:avLst/>
          </a:prstGeom>
          <a:ln w="12700">
            <a:miter lim="400000"/>
          </a:ln>
        </p:spPr>
      </p:pic>
      <p:sp>
        <p:nvSpPr>
          <p:cNvPr id="8" name="Textfeld 7">
            <a:extLst>
              <a:ext uri="{FF2B5EF4-FFF2-40B4-BE49-F238E27FC236}">
                <a16:creationId xmlns:a16="http://schemas.microsoft.com/office/drawing/2014/main" id="{5A677370-C44C-8FF2-FC9E-38B554E9958B}"/>
              </a:ext>
            </a:extLst>
          </p:cNvPr>
          <p:cNvSpPr txBox="1"/>
          <p:nvPr/>
        </p:nvSpPr>
        <p:spPr>
          <a:xfrm>
            <a:off x="8297693" y="1736180"/>
            <a:ext cx="12475139" cy="1446550"/>
          </a:xfrm>
          <a:prstGeom prst="rect">
            <a:avLst/>
          </a:prstGeom>
          <a:noFill/>
        </p:spPr>
        <p:txBody>
          <a:bodyPr wrap="square">
            <a:spAutoFit/>
          </a:bodyPr>
          <a:lstStyle/>
          <a:p>
            <a:r>
              <a:rPr lang="de-DE" sz="8800" b="1" i="0" u="none" strike="noStrike" baseline="0" dirty="0">
                <a:solidFill>
                  <a:srgbClr val="FFFF00"/>
                </a:solidFill>
                <a:latin typeface="Azo Sans" panose="02000000000000000000" pitchFamily="2" charset="0"/>
              </a:rPr>
              <a:t>Unser 1. Solarfeld</a:t>
            </a:r>
            <a:endParaRPr lang="de-DE" sz="8800" b="1" dirty="0">
              <a:latin typeface="Azo Sans" panose="02000000000000000000" pitchFamily="2" charset="0"/>
            </a:endParaRPr>
          </a:p>
        </p:txBody>
      </p:sp>
      <p:sp>
        <p:nvSpPr>
          <p:cNvPr id="10" name="Textfeld 9">
            <a:extLst>
              <a:ext uri="{FF2B5EF4-FFF2-40B4-BE49-F238E27FC236}">
                <a16:creationId xmlns:a16="http://schemas.microsoft.com/office/drawing/2014/main" id="{0B9F6B39-B7C3-1385-A86F-6490B3B1D195}"/>
              </a:ext>
            </a:extLst>
          </p:cNvPr>
          <p:cNvSpPr txBox="1"/>
          <p:nvPr/>
        </p:nvSpPr>
        <p:spPr>
          <a:xfrm>
            <a:off x="1553183" y="3639168"/>
            <a:ext cx="6094378" cy="1569660"/>
          </a:xfrm>
          <a:prstGeom prst="rect">
            <a:avLst/>
          </a:prstGeom>
          <a:noFill/>
        </p:spPr>
        <p:txBody>
          <a:bodyPr wrap="square">
            <a:spAutoFit/>
          </a:bodyPr>
          <a:lstStyle/>
          <a:p>
            <a:pPr algn="l"/>
            <a:r>
              <a:rPr lang="de-DE" sz="4800" b="1" i="0" u="none" strike="noStrike" baseline="0" dirty="0">
                <a:solidFill>
                  <a:srgbClr val="FFFF00"/>
                </a:solidFill>
                <a:latin typeface="Azo Sans" panose="02000000000000000000" pitchFamily="2" charset="0"/>
              </a:rPr>
              <a:t>8.525 Module</a:t>
            </a:r>
          </a:p>
          <a:p>
            <a:pPr algn="l"/>
            <a:r>
              <a:rPr lang="de-DE" sz="4800" b="1" i="0" u="none" strike="noStrike" baseline="0" dirty="0">
                <a:solidFill>
                  <a:srgbClr val="FFFF00"/>
                </a:solidFill>
                <a:latin typeface="Azo Sans" panose="02000000000000000000" pitchFamily="2" charset="0"/>
              </a:rPr>
              <a:t>5,05 MW Leistung</a:t>
            </a:r>
            <a:endParaRPr lang="de-DE" sz="4800" b="1" dirty="0">
              <a:latin typeface="Azo Sans" panose="02000000000000000000" pitchFamily="2" charset="0"/>
            </a:endParaRPr>
          </a:p>
        </p:txBody>
      </p:sp>
      <p:pic>
        <p:nvPicPr>
          <p:cNvPr id="12" name="Grafik 11">
            <a:extLst>
              <a:ext uri="{FF2B5EF4-FFF2-40B4-BE49-F238E27FC236}">
                <a16:creationId xmlns:a16="http://schemas.microsoft.com/office/drawing/2014/main" id="{744AC491-27AE-38C1-10B8-EF4A8C37DC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7693" y="3182730"/>
            <a:ext cx="14533124" cy="9280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Foliennummernplatzhalter 1">
            <a:extLst>
              <a:ext uri="{FF2B5EF4-FFF2-40B4-BE49-F238E27FC236}">
                <a16:creationId xmlns:a16="http://schemas.microsoft.com/office/drawing/2014/main" id="{3691E7AF-29B1-FF7D-3ED8-D84D893FD0A9}"/>
              </a:ext>
            </a:extLst>
          </p:cNvPr>
          <p:cNvSpPr>
            <a:spLocks noGrp="1"/>
          </p:cNvSpPr>
          <p:nvPr>
            <p:ph type="sldNum" sz="quarter" idx="12"/>
          </p:nvPr>
        </p:nvSpPr>
        <p:spPr/>
        <p:txBody>
          <a:bodyPr/>
          <a:lstStyle/>
          <a:p>
            <a:fld id="{86CB4B4D-7CA3-9044-876B-883B54F8677D}" type="slidenum">
              <a:rPr lang="de-DE" smtClean="0"/>
              <a:t>10</a:t>
            </a:fld>
            <a:endParaRPr lang="de-DE"/>
          </a:p>
        </p:txBody>
      </p:sp>
    </p:spTree>
    <p:extLst>
      <p:ext uri="{BB962C8B-B14F-4D97-AF65-F5344CB8AC3E}">
        <p14:creationId xmlns:p14="http://schemas.microsoft.com/office/powerpoint/2010/main" val="3190131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8E3FBB4-FC9D-600E-3FD3-221A5792F62D}"/>
              </a:ext>
            </a:extLst>
          </p:cNvPr>
          <p:cNvPicPr>
            <a:picLocks noChangeAspect="1"/>
          </p:cNvPicPr>
          <p:nvPr/>
        </p:nvPicPr>
        <p:blipFill>
          <a:blip r:embed="rId2" cstate="print">
            <a:extLst>
              <a:ext uri="{28A0092B-C50C-407E-A947-70E740481C1C}">
                <a14:useLocalDpi xmlns:a14="http://schemas.microsoft.com/office/drawing/2010/main" val="0"/>
              </a:ext>
            </a:extLst>
          </a:blip>
          <a:srcRect t="19556" b="3161"/>
          <a:stretch>
            <a:fillRect/>
          </a:stretch>
        </p:blipFill>
        <p:spPr>
          <a:xfrm>
            <a:off x="8986872" y="486"/>
            <a:ext cx="15397128" cy="6693410"/>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7" name="Grafik 6">
            <a:extLst>
              <a:ext uri="{FF2B5EF4-FFF2-40B4-BE49-F238E27FC236}">
                <a16:creationId xmlns:a16="http://schemas.microsoft.com/office/drawing/2014/main" id="{01BF6EDB-FE31-CFF0-4DD0-1CE35C722D17}"/>
              </a:ext>
            </a:extLst>
          </p:cNvPr>
          <p:cNvPicPr>
            <a:picLocks noChangeAspect="1"/>
          </p:cNvPicPr>
          <p:nvPr/>
        </p:nvPicPr>
        <p:blipFill>
          <a:blip r:embed="rId3">
            <a:extLst>
              <a:ext uri="{28A0092B-C50C-407E-A947-70E740481C1C}">
                <a14:useLocalDpi xmlns:a14="http://schemas.microsoft.com/office/drawing/2010/main" val="0"/>
              </a:ext>
            </a:extLst>
          </a:blip>
          <a:srcRect t="23849"/>
          <a:stretch>
            <a:fillRect/>
          </a:stretch>
        </p:blipFill>
        <p:spPr>
          <a:xfrm>
            <a:off x="20" y="10"/>
            <a:ext cx="11719574" cy="6693400"/>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1" name="Grafik 10">
            <a:extLst>
              <a:ext uri="{FF2B5EF4-FFF2-40B4-BE49-F238E27FC236}">
                <a16:creationId xmlns:a16="http://schemas.microsoft.com/office/drawing/2014/main" id="{3541F66B-E6CE-032F-F4F8-01B733D9BF9E}"/>
              </a:ext>
            </a:extLst>
          </p:cNvPr>
          <p:cNvPicPr>
            <a:picLocks noChangeAspect="1"/>
          </p:cNvPicPr>
          <p:nvPr/>
        </p:nvPicPr>
        <p:blipFill>
          <a:blip r:embed="rId4">
            <a:extLst>
              <a:ext uri="{28A0092B-C50C-407E-A947-70E740481C1C}">
                <a14:useLocalDpi xmlns:a14="http://schemas.microsoft.com/office/drawing/2010/main" val="0"/>
              </a:ext>
            </a:extLst>
          </a:blip>
          <a:srcRect t="52776" b="14999"/>
          <a:stretch>
            <a:fillRect/>
          </a:stretch>
        </p:blipFill>
        <p:spPr>
          <a:xfrm>
            <a:off x="12700178" y="7022590"/>
            <a:ext cx="11683822" cy="6693410"/>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5" name="Grafik 4">
            <a:extLst>
              <a:ext uri="{FF2B5EF4-FFF2-40B4-BE49-F238E27FC236}">
                <a16:creationId xmlns:a16="http://schemas.microsoft.com/office/drawing/2014/main" id="{6B3B2FAC-074B-9869-6EF4-6687BA330B95}"/>
              </a:ext>
            </a:extLst>
          </p:cNvPr>
          <p:cNvPicPr>
            <a:picLocks noChangeAspect="1"/>
          </p:cNvPicPr>
          <p:nvPr/>
        </p:nvPicPr>
        <p:blipFill>
          <a:blip r:embed="rId5">
            <a:extLst>
              <a:ext uri="{28A0092B-C50C-407E-A947-70E740481C1C}">
                <a14:useLocalDpi xmlns:a14="http://schemas.microsoft.com/office/drawing/2010/main" val="0"/>
              </a:ext>
            </a:extLst>
          </a:blip>
          <a:srcRect t="22717" r="1" b="1"/>
          <a:stretch>
            <a:fillRect/>
          </a:stretch>
        </p:blipFill>
        <p:spPr>
          <a:xfrm>
            <a:off x="20" y="7022590"/>
            <a:ext cx="15397108" cy="6693410"/>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2" name="Foliennummernplatzhalter 1">
            <a:extLst>
              <a:ext uri="{FF2B5EF4-FFF2-40B4-BE49-F238E27FC236}">
                <a16:creationId xmlns:a16="http://schemas.microsoft.com/office/drawing/2014/main" id="{3E82C226-4E56-2991-7A32-F221F61EA62A}"/>
              </a:ext>
            </a:extLst>
          </p:cNvPr>
          <p:cNvSpPr>
            <a:spLocks noGrp="1"/>
          </p:cNvSpPr>
          <p:nvPr>
            <p:ph type="sldNum" sz="quarter" idx="12"/>
          </p:nvPr>
        </p:nvSpPr>
        <p:spPr/>
        <p:txBody>
          <a:bodyPr/>
          <a:lstStyle/>
          <a:p>
            <a:fld id="{86CB4B4D-7CA3-9044-876B-883B54F8677D}" type="slidenum">
              <a:rPr lang="de-DE" smtClean="0"/>
              <a:t>11</a:t>
            </a:fld>
            <a:endParaRPr lang="de-DE"/>
          </a:p>
        </p:txBody>
      </p:sp>
    </p:spTree>
    <p:extLst>
      <p:ext uri="{BB962C8B-B14F-4D97-AF65-F5344CB8AC3E}">
        <p14:creationId xmlns:p14="http://schemas.microsoft.com/office/powerpoint/2010/main" val="258630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588A69E-4E5B-8062-B41B-A1097A4A708B}"/>
              </a:ext>
            </a:extLst>
          </p:cNvPr>
          <p:cNvPicPr>
            <a:picLocks noChangeAspect="1"/>
          </p:cNvPicPr>
          <p:nvPr/>
        </p:nvPicPr>
        <p:blipFill>
          <a:blip r:embed="rId2"/>
          <a:stretch>
            <a:fillRect/>
          </a:stretch>
        </p:blipFill>
        <p:spPr>
          <a:xfrm>
            <a:off x="824640" y="1731264"/>
            <a:ext cx="15421634" cy="10545402"/>
          </a:xfrm>
          <a:prstGeom prst="rect">
            <a:avLst/>
          </a:prstGeom>
        </p:spPr>
      </p:pic>
      <p:sp>
        <p:nvSpPr>
          <p:cNvPr id="6" name="Titel 5">
            <a:extLst>
              <a:ext uri="{FF2B5EF4-FFF2-40B4-BE49-F238E27FC236}">
                <a16:creationId xmlns:a16="http://schemas.microsoft.com/office/drawing/2014/main" id="{53EDFE3E-4837-F17A-F2DF-6EEE83DE52A1}"/>
              </a:ext>
            </a:extLst>
          </p:cNvPr>
          <p:cNvSpPr>
            <a:spLocks noGrp="1"/>
          </p:cNvSpPr>
          <p:nvPr>
            <p:ph type="title"/>
          </p:nvPr>
        </p:nvSpPr>
        <p:spPr>
          <a:xfrm>
            <a:off x="1292223" y="905436"/>
            <a:ext cx="18586833" cy="4343220"/>
          </a:xfrm>
        </p:spPr>
        <p:txBody>
          <a:bodyPr/>
          <a:lstStyle/>
          <a:p>
            <a:r>
              <a:rPr lang="de-DE" sz="9600" b="1" dirty="0">
                <a:solidFill>
                  <a:srgbClr val="FFFF00"/>
                </a:solidFill>
              </a:rPr>
              <a:t>						</a:t>
            </a:r>
            <a:r>
              <a:rPr lang="de-DE" sz="15000" b="1" dirty="0">
                <a:solidFill>
                  <a:srgbClr val="FFFF00"/>
                </a:solidFill>
              </a:rPr>
              <a:t>WO?</a:t>
            </a:r>
          </a:p>
        </p:txBody>
      </p:sp>
      <p:pic>
        <p:nvPicPr>
          <p:cNvPr id="8" name="Bild" descr="Bild">
            <a:extLst>
              <a:ext uri="{FF2B5EF4-FFF2-40B4-BE49-F238E27FC236}">
                <a16:creationId xmlns:a16="http://schemas.microsoft.com/office/drawing/2014/main" id="{D0D616E3-6322-AFBE-292D-EDE6E862AE11}"/>
              </a:ext>
            </a:extLst>
          </p:cNvPr>
          <p:cNvPicPr>
            <a:picLocks noChangeAspect="1"/>
          </p:cNvPicPr>
          <p:nvPr/>
        </p:nvPicPr>
        <p:blipFill>
          <a:blip r:embed="rId3"/>
          <a:stretch>
            <a:fillRect/>
          </a:stretch>
        </p:blipFill>
        <p:spPr>
          <a:xfrm>
            <a:off x="17363184" y="2044888"/>
            <a:ext cx="5728593" cy="1041855"/>
          </a:xfrm>
          <a:prstGeom prst="rect">
            <a:avLst/>
          </a:prstGeom>
          <a:ln w="12700">
            <a:miter lim="400000"/>
          </a:ln>
        </p:spPr>
      </p:pic>
      <p:pic>
        <p:nvPicPr>
          <p:cNvPr id="23" name="Bild" descr="Bild">
            <a:extLst>
              <a:ext uri="{FF2B5EF4-FFF2-40B4-BE49-F238E27FC236}">
                <a16:creationId xmlns:a16="http://schemas.microsoft.com/office/drawing/2014/main" id="{B931E594-5431-93DB-BDD1-E7F90DA57C32}"/>
              </a:ext>
            </a:extLst>
          </p:cNvPr>
          <p:cNvPicPr>
            <a:picLocks noChangeAspect="1"/>
          </p:cNvPicPr>
          <p:nvPr/>
        </p:nvPicPr>
        <p:blipFill>
          <a:blip r:embed="rId4"/>
          <a:srcRect t="278" b="21877"/>
          <a:stretch>
            <a:fillRect/>
          </a:stretch>
        </p:blipFill>
        <p:spPr>
          <a:xfrm>
            <a:off x="7430257" y="7645990"/>
            <a:ext cx="6533377" cy="5456504"/>
          </a:xfrm>
          <a:prstGeom prst="rect">
            <a:avLst/>
          </a:prstGeom>
          <a:ln w="12700">
            <a:miter lim="400000"/>
          </a:ln>
        </p:spPr>
      </p:pic>
      <p:pic>
        <p:nvPicPr>
          <p:cNvPr id="25" name="Bild" descr="Bild">
            <a:extLst>
              <a:ext uri="{FF2B5EF4-FFF2-40B4-BE49-F238E27FC236}">
                <a16:creationId xmlns:a16="http://schemas.microsoft.com/office/drawing/2014/main" id="{FFBC7A4D-6EE4-B917-4692-E376DCE8C572}"/>
              </a:ext>
            </a:extLst>
          </p:cNvPr>
          <p:cNvPicPr>
            <a:picLocks noChangeAspect="1"/>
          </p:cNvPicPr>
          <p:nvPr/>
        </p:nvPicPr>
        <p:blipFill>
          <a:blip r:embed="rId4"/>
          <a:stretch>
            <a:fillRect/>
          </a:stretch>
        </p:blipFill>
        <p:spPr>
          <a:xfrm>
            <a:off x="3306426" y="4615248"/>
            <a:ext cx="4048272" cy="4343220"/>
          </a:xfrm>
          <a:prstGeom prst="rect">
            <a:avLst/>
          </a:prstGeom>
          <a:ln w="12700">
            <a:miter lim="400000"/>
          </a:ln>
        </p:spPr>
      </p:pic>
      <p:sp>
        <p:nvSpPr>
          <p:cNvPr id="30" name="Textfeld 29">
            <a:extLst>
              <a:ext uri="{FF2B5EF4-FFF2-40B4-BE49-F238E27FC236}">
                <a16:creationId xmlns:a16="http://schemas.microsoft.com/office/drawing/2014/main" id="{618D1E10-3C48-4647-FA17-BCC0475723FD}"/>
              </a:ext>
            </a:extLst>
          </p:cNvPr>
          <p:cNvSpPr txBox="1"/>
          <p:nvPr/>
        </p:nvSpPr>
        <p:spPr>
          <a:xfrm>
            <a:off x="13319026" y="12210399"/>
            <a:ext cx="12188952" cy="1200329"/>
          </a:xfrm>
          <a:prstGeom prst="rect">
            <a:avLst/>
          </a:prstGeom>
          <a:noFill/>
        </p:spPr>
        <p:txBody>
          <a:bodyPr wrap="square">
            <a:spAutoFit/>
          </a:bodyPr>
          <a:lstStyle/>
          <a:p>
            <a:r>
              <a:rPr lang="de-DE" sz="7200" b="1" dirty="0">
                <a:solidFill>
                  <a:srgbClr val="FFFF00"/>
                </a:solidFill>
                <a:latin typeface="Azo Sans" panose="02000000000000000000" pitchFamily="2" charset="0"/>
              </a:rPr>
              <a:t>H2 Produktion</a:t>
            </a:r>
          </a:p>
        </p:txBody>
      </p:sp>
      <p:sp>
        <p:nvSpPr>
          <p:cNvPr id="31" name="Textfeld 30">
            <a:extLst>
              <a:ext uri="{FF2B5EF4-FFF2-40B4-BE49-F238E27FC236}">
                <a16:creationId xmlns:a16="http://schemas.microsoft.com/office/drawing/2014/main" id="{A0CAF885-9FF6-5EEE-E869-B29ED5CBE02C}"/>
              </a:ext>
            </a:extLst>
          </p:cNvPr>
          <p:cNvSpPr txBox="1"/>
          <p:nvPr/>
        </p:nvSpPr>
        <p:spPr>
          <a:xfrm>
            <a:off x="824640" y="9184131"/>
            <a:ext cx="12188952" cy="1200329"/>
          </a:xfrm>
          <a:prstGeom prst="rect">
            <a:avLst/>
          </a:prstGeom>
          <a:noFill/>
        </p:spPr>
        <p:txBody>
          <a:bodyPr wrap="square">
            <a:spAutoFit/>
          </a:bodyPr>
          <a:lstStyle/>
          <a:p>
            <a:r>
              <a:rPr lang="de-DE" sz="7200" dirty="0">
                <a:solidFill>
                  <a:srgbClr val="FFFF00"/>
                </a:solidFill>
                <a:latin typeface="Azo Sans" panose="02000000000000000000" pitchFamily="2" charset="0"/>
              </a:rPr>
              <a:t>                </a:t>
            </a:r>
            <a:r>
              <a:rPr lang="de-DE" sz="7200" b="1" dirty="0">
                <a:solidFill>
                  <a:srgbClr val="FFFF00"/>
                </a:solidFill>
                <a:latin typeface="Azo Sans" panose="02000000000000000000" pitchFamily="2" charset="0"/>
              </a:rPr>
              <a:t>Solarfeld</a:t>
            </a:r>
          </a:p>
        </p:txBody>
      </p:sp>
      <p:sp>
        <p:nvSpPr>
          <p:cNvPr id="2" name="Foliennummernplatzhalter 1">
            <a:extLst>
              <a:ext uri="{FF2B5EF4-FFF2-40B4-BE49-F238E27FC236}">
                <a16:creationId xmlns:a16="http://schemas.microsoft.com/office/drawing/2014/main" id="{D6369E3A-7E69-4FE5-9802-12861DF8AAC9}"/>
              </a:ext>
            </a:extLst>
          </p:cNvPr>
          <p:cNvSpPr>
            <a:spLocks noGrp="1"/>
          </p:cNvSpPr>
          <p:nvPr>
            <p:ph type="sldNum" sz="quarter" idx="12"/>
          </p:nvPr>
        </p:nvSpPr>
        <p:spPr/>
        <p:txBody>
          <a:bodyPr/>
          <a:lstStyle/>
          <a:p>
            <a:fld id="{86CB4B4D-7CA3-9044-876B-883B54F8677D}" type="slidenum">
              <a:rPr lang="de-DE" smtClean="0"/>
              <a:t>12</a:t>
            </a:fld>
            <a:endParaRPr lang="de-DE" dirty="0"/>
          </a:p>
        </p:txBody>
      </p:sp>
    </p:spTree>
    <p:extLst>
      <p:ext uri="{BB962C8B-B14F-4D97-AF65-F5344CB8AC3E}">
        <p14:creationId xmlns:p14="http://schemas.microsoft.com/office/powerpoint/2010/main" val="456632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1BAF67F-D452-F932-3659-8CFCF7A072DC}"/>
              </a:ext>
            </a:extLst>
          </p:cNvPr>
          <p:cNvPicPr>
            <a:picLocks noChangeAspect="1"/>
          </p:cNvPicPr>
          <p:nvPr/>
        </p:nvPicPr>
        <p:blipFill>
          <a:blip r:embed="rId2">
            <a:extLst>
              <a:ext uri="{28A0092B-C50C-407E-A947-70E740481C1C}">
                <a14:useLocalDpi xmlns:a14="http://schemas.microsoft.com/office/drawing/2010/main" val="0"/>
              </a:ext>
            </a:extLst>
          </a:blip>
          <a:srcRect t="3357" r="-1" b="5821"/>
          <a:stretch>
            <a:fillRect/>
          </a:stretch>
        </p:blipFill>
        <p:spPr>
          <a:xfrm>
            <a:off x="1286934" y="1286934"/>
            <a:ext cx="21810132" cy="11142132"/>
          </a:xfrm>
          <a:prstGeom prst="rect">
            <a:avLst/>
          </a:prstGeom>
        </p:spPr>
      </p:pic>
      <p:sp>
        <p:nvSpPr>
          <p:cNvPr id="3" name="Foliennummernplatzhalter 2">
            <a:extLst>
              <a:ext uri="{FF2B5EF4-FFF2-40B4-BE49-F238E27FC236}">
                <a16:creationId xmlns:a16="http://schemas.microsoft.com/office/drawing/2014/main" id="{3C5BE333-3588-46C4-4A94-A5EDF30A56DA}"/>
              </a:ext>
            </a:extLst>
          </p:cNvPr>
          <p:cNvSpPr>
            <a:spLocks noGrp="1"/>
          </p:cNvSpPr>
          <p:nvPr>
            <p:ph type="sldNum" sz="quarter" idx="12"/>
          </p:nvPr>
        </p:nvSpPr>
        <p:spPr/>
        <p:txBody>
          <a:bodyPr/>
          <a:lstStyle/>
          <a:p>
            <a:fld id="{86CB4B4D-7CA3-9044-876B-883B54F8677D}" type="slidenum">
              <a:rPr lang="de-DE" smtClean="0"/>
              <a:t>13</a:t>
            </a:fld>
            <a:endParaRPr lang="de-DE"/>
          </a:p>
        </p:txBody>
      </p:sp>
    </p:spTree>
    <p:extLst>
      <p:ext uri="{BB962C8B-B14F-4D97-AF65-F5344CB8AC3E}">
        <p14:creationId xmlns:p14="http://schemas.microsoft.com/office/powerpoint/2010/main" val="597613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D21993A-1B37-2322-6C04-3A6223E5FC13}"/>
              </a:ext>
            </a:extLst>
          </p:cNvPr>
          <p:cNvPicPr>
            <a:picLocks noChangeAspect="1"/>
          </p:cNvPicPr>
          <p:nvPr/>
        </p:nvPicPr>
        <p:blipFill>
          <a:blip r:embed="rId2">
            <a:extLst>
              <a:ext uri="{28A0092B-C50C-407E-A947-70E740481C1C}">
                <a14:useLocalDpi xmlns:a14="http://schemas.microsoft.com/office/drawing/2010/main" val="0"/>
              </a:ext>
            </a:extLst>
          </a:blip>
          <a:srcRect t="3357" r="-1" b="5821"/>
          <a:stretch>
            <a:fillRect/>
          </a:stretch>
        </p:blipFill>
        <p:spPr>
          <a:xfrm>
            <a:off x="1286934" y="1286934"/>
            <a:ext cx="21810132" cy="11142132"/>
          </a:xfrm>
          <a:prstGeom prst="rect">
            <a:avLst/>
          </a:prstGeom>
        </p:spPr>
      </p:pic>
      <p:pic>
        <p:nvPicPr>
          <p:cNvPr id="11" name="Grafik 10" descr="Pfeil: Kurve im Uhrzeigersinn mit einfarbiger Füllung">
            <a:extLst>
              <a:ext uri="{FF2B5EF4-FFF2-40B4-BE49-F238E27FC236}">
                <a16:creationId xmlns:a16="http://schemas.microsoft.com/office/drawing/2014/main" id="{BDF56DC9-5B29-0469-D8CC-E279A4A52DF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649200" y="5052965"/>
            <a:ext cx="4286250" cy="5429250"/>
          </a:xfrm>
          <a:prstGeom prst="rect">
            <a:avLst/>
          </a:prstGeom>
        </p:spPr>
      </p:pic>
      <p:sp>
        <p:nvSpPr>
          <p:cNvPr id="12" name="Textfeld 11">
            <a:extLst>
              <a:ext uri="{FF2B5EF4-FFF2-40B4-BE49-F238E27FC236}">
                <a16:creationId xmlns:a16="http://schemas.microsoft.com/office/drawing/2014/main" id="{F677FA06-63C2-28CC-BE64-EBF70F28ADEB}"/>
              </a:ext>
            </a:extLst>
          </p:cNvPr>
          <p:cNvSpPr txBox="1"/>
          <p:nvPr/>
        </p:nvSpPr>
        <p:spPr>
          <a:xfrm>
            <a:off x="16400935" y="8992565"/>
            <a:ext cx="6238931" cy="923330"/>
          </a:xfrm>
          <a:prstGeom prst="rect">
            <a:avLst/>
          </a:prstGeom>
          <a:noFill/>
        </p:spPr>
        <p:txBody>
          <a:bodyPr wrap="square">
            <a:spAutoFit/>
          </a:bodyPr>
          <a:lstStyle/>
          <a:p>
            <a:r>
              <a:rPr lang="de-DE" sz="5400" b="1" i="0" u="none" strike="noStrike" baseline="0" dirty="0">
                <a:solidFill>
                  <a:srgbClr val="FFFF00"/>
                </a:solidFill>
                <a:latin typeface="Azo Sans" panose="02000000000000000000" pitchFamily="2" charset="0"/>
              </a:rPr>
              <a:t>Elektrolyseure</a:t>
            </a:r>
            <a:endParaRPr lang="de-DE" sz="5400" b="1" dirty="0">
              <a:latin typeface="Azo Sans" panose="02000000000000000000" pitchFamily="2" charset="0"/>
            </a:endParaRPr>
          </a:p>
        </p:txBody>
      </p:sp>
      <p:pic>
        <p:nvPicPr>
          <p:cNvPr id="14" name="Grafik 13" descr="Pfeil: Kurve im Uhrzeigersinn mit einfarbiger Füllung">
            <a:extLst>
              <a:ext uri="{FF2B5EF4-FFF2-40B4-BE49-F238E27FC236}">
                <a16:creationId xmlns:a16="http://schemas.microsoft.com/office/drawing/2014/main" id="{339ADD81-1EF9-1612-8BF7-C71F3D27B69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47510" y="6059424"/>
            <a:ext cx="4286250" cy="5429250"/>
          </a:xfrm>
          <a:prstGeom prst="rect">
            <a:avLst/>
          </a:prstGeom>
        </p:spPr>
      </p:pic>
      <p:sp>
        <p:nvSpPr>
          <p:cNvPr id="15" name="Textfeld 14">
            <a:extLst>
              <a:ext uri="{FF2B5EF4-FFF2-40B4-BE49-F238E27FC236}">
                <a16:creationId xmlns:a16="http://schemas.microsoft.com/office/drawing/2014/main" id="{1F5C3173-847F-14A8-818D-DD70865D544E}"/>
              </a:ext>
            </a:extLst>
          </p:cNvPr>
          <p:cNvSpPr txBox="1"/>
          <p:nvPr/>
        </p:nvSpPr>
        <p:spPr>
          <a:xfrm>
            <a:off x="10230776" y="10482215"/>
            <a:ext cx="6238931" cy="923330"/>
          </a:xfrm>
          <a:prstGeom prst="rect">
            <a:avLst/>
          </a:prstGeom>
          <a:noFill/>
        </p:spPr>
        <p:txBody>
          <a:bodyPr wrap="square">
            <a:spAutoFit/>
          </a:bodyPr>
          <a:lstStyle/>
          <a:p>
            <a:r>
              <a:rPr lang="de-DE" sz="5400" b="1" i="0" u="none" strike="noStrike" baseline="0" dirty="0">
                <a:solidFill>
                  <a:srgbClr val="FFFF00"/>
                </a:solidFill>
                <a:latin typeface="Azo Sans" panose="02000000000000000000" pitchFamily="2" charset="0"/>
              </a:rPr>
              <a:t>Abfüllstation</a:t>
            </a:r>
            <a:endParaRPr lang="de-DE" sz="5400" b="1" dirty="0">
              <a:latin typeface="Azo Sans" panose="02000000000000000000" pitchFamily="2" charset="0"/>
            </a:endParaRPr>
          </a:p>
        </p:txBody>
      </p:sp>
      <p:pic>
        <p:nvPicPr>
          <p:cNvPr id="16" name="Grafik 15" descr="Pfeil: Kurve im Uhrzeigersinn mit einfarbiger Füllung">
            <a:extLst>
              <a:ext uri="{FF2B5EF4-FFF2-40B4-BE49-F238E27FC236}">
                <a16:creationId xmlns:a16="http://schemas.microsoft.com/office/drawing/2014/main" id="{D0172B46-B8E2-95C9-992D-1279ED49648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309622" y="2828544"/>
            <a:ext cx="4286250" cy="5429250"/>
          </a:xfrm>
          <a:prstGeom prst="rect">
            <a:avLst/>
          </a:prstGeom>
        </p:spPr>
      </p:pic>
      <p:sp>
        <p:nvSpPr>
          <p:cNvPr id="17" name="Textfeld 16">
            <a:extLst>
              <a:ext uri="{FF2B5EF4-FFF2-40B4-BE49-F238E27FC236}">
                <a16:creationId xmlns:a16="http://schemas.microsoft.com/office/drawing/2014/main" id="{E59DDB4B-8935-E552-B430-1F447E2F2CCE}"/>
              </a:ext>
            </a:extLst>
          </p:cNvPr>
          <p:cNvSpPr txBox="1"/>
          <p:nvPr/>
        </p:nvSpPr>
        <p:spPr>
          <a:xfrm>
            <a:off x="5230368" y="5031438"/>
            <a:ext cx="6100409" cy="923330"/>
          </a:xfrm>
          <a:prstGeom prst="rect">
            <a:avLst/>
          </a:prstGeom>
          <a:noFill/>
        </p:spPr>
        <p:txBody>
          <a:bodyPr wrap="square">
            <a:spAutoFit/>
          </a:bodyPr>
          <a:lstStyle/>
          <a:p>
            <a:r>
              <a:rPr lang="de-DE" sz="5400" b="1" i="0" u="none" strike="noStrike" baseline="0" dirty="0">
                <a:solidFill>
                  <a:srgbClr val="FFFF00"/>
                </a:solidFill>
                <a:latin typeface="Azo Sans" panose="02000000000000000000" pitchFamily="2" charset="0"/>
              </a:rPr>
              <a:t>H2-Tankstelle</a:t>
            </a:r>
            <a:endParaRPr lang="de-DE" sz="5400" b="1" dirty="0">
              <a:latin typeface="Azo Sans" panose="02000000000000000000" pitchFamily="2" charset="0"/>
            </a:endParaRPr>
          </a:p>
        </p:txBody>
      </p:sp>
      <p:sp>
        <p:nvSpPr>
          <p:cNvPr id="2" name="Foliennummernplatzhalter 1">
            <a:extLst>
              <a:ext uri="{FF2B5EF4-FFF2-40B4-BE49-F238E27FC236}">
                <a16:creationId xmlns:a16="http://schemas.microsoft.com/office/drawing/2014/main" id="{B153DA9C-667D-6DB1-6155-39289C1712B5}"/>
              </a:ext>
            </a:extLst>
          </p:cNvPr>
          <p:cNvSpPr>
            <a:spLocks noGrp="1"/>
          </p:cNvSpPr>
          <p:nvPr>
            <p:ph type="sldNum" sz="quarter" idx="12"/>
          </p:nvPr>
        </p:nvSpPr>
        <p:spPr/>
        <p:txBody>
          <a:bodyPr/>
          <a:lstStyle/>
          <a:p>
            <a:fld id="{86CB4B4D-7CA3-9044-876B-883B54F8677D}" type="slidenum">
              <a:rPr lang="de-DE" smtClean="0"/>
              <a:t>14</a:t>
            </a:fld>
            <a:endParaRPr lang="de-DE"/>
          </a:p>
        </p:txBody>
      </p:sp>
    </p:spTree>
    <p:extLst>
      <p:ext uri="{BB962C8B-B14F-4D97-AF65-F5344CB8AC3E}">
        <p14:creationId xmlns:p14="http://schemas.microsoft.com/office/powerpoint/2010/main" val="683676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70BD5-0E09-FA66-85B8-B110B4FD3580}"/>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1E93F3D-BF31-832E-690D-198BA3316F9E}"/>
              </a:ext>
            </a:extLst>
          </p:cNvPr>
          <p:cNvSpPr>
            <a:spLocks noGrp="1"/>
          </p:cNvSpPr>
          <p:nvPr>
            <p:ph type="sldNum" sz="quarter" idx="12"/>
          </p:nvPr>
        </p:nvSpPr>
        <p:spPr/>
        <p:txBody>
          <a:bodyPr/>
          <a:lstStyle/>
          <a:p>
            <a:fld id="{86CB4B4D-7CA3-9044-876B-883B54F8677D}" type="slidenum">
              <a:rPr lang="de-DE" smtClean="0"/>
              <a:t>15</a:t>
            </a:fld>
            <a:endParaRPr lang="de-DE"/>
          </a:p>
        </p:txBody>
      </p:sp>
      <p:pic>
        <p:nvPicPr>
          <p:cNvPr id="3" name="Grafik 2">
            <a:extLst>
              <a:ext uri="{FF2B5EF4-FFF2-40B4-BE49-F238E27FC236}">
                <a16:creationId xmlns:a16="http://schemas.microsoft.com/office/drawing/2014/main" id="{E877D247-9C61-CDC0-B525-ECAB92E89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62280"/>
            <a:ext cx="19004280" cy="12669520"/>
          </a:xfrm>
          <a:prstGeom prst="rect">
            <a:avLst/>
          </a:prstGeom>
        </p:spPr>
      </p:pic>
    </p:spTree>
    <p:extLst>
      <p:ext uri="{BB962C8B-B14F-4D97-AF65-F5344CB8AC3E}">
        <p14:creationId xmlns:p14="http://schemas.microsoft.com/office/powerpoint/2010/main" val="3428261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F8531-9A9B-A85E-E41D-CD73DADAC014}"/>
            </a:ext>
          </a:extLst>
        </p:cNvPr>
        <p:cNvGrpSpPr/>
        <p:nvPr/>
      </p:nvGrpSpPr>
      <p:grpSpPr>
        <a:xfrm>
          <a:off x="0" y="0"/>
          <a:ext cx="0" cy="0"/>
          <a:chOff x="0" y="0"/>
          <a:chExt cx="0" cy="0"/>
        </a:xfrm>
      </p:grpSpPr>
      <p:pic>
        <p:nvPicPr>
          <p:cNvPr id="6" name="Bild" descr="Bild">
            <a:extLst>
              <a:ext uri="{FF2B5EF4-FFF2-40B4-BE49-F238E27FC236}">
                <a16:creationId xmlns:a16="http://schemas.microsoft.com/office/drawing/2014/main" id="{5FCF935D-466F-A505-CF50-751E662E9018}"/>
              </a:ext>
            </a:extLst>
          </p:cNvPr>
          <p:cNvPicPr>
            <a:picLocks noChangeAspect="1"/>
          </p:cNvPicPr>
          <p:nvPr/>
        </p:nvPicPr>
        <p:blipFill>
          <a:blip r:embed="rId2"/>
          <a:stretch>
            <a:fillRect/>
          </a:stretch>
        </p:blipFill>
        <p:spPr>
          <a:xfrm>
            <a:off x="17716791" y="869090"/>
            <a:ext cx="5728593" cy="1041855"/>
          </a:xfrm>
          <a:prstGeom prst="rect">
            <a:avLst/>
          </a:prstGeom>
          <a:ln w="12700">
            <a:miter lim="400000"/>
          </a:ln>
        </p:spPr>
      </p:pic>
      <p:sp>
        <p:nvSpPr>
          <p:cNvPr id="8" name="Textfeld 7">
            <a:extLst>
              <a:ext uri="{FF2B5EF4-FFF2-40B4-BE49-F238E27FC236}">
                <a16:creationId xmlns:a16="http://schemas.microsoft.com/office/drawing/2014/main" id="{A3972FB2-96C9-D826-F794-BD9ED0596F8E}"/>
              </a:ext>
            </a:extLst>
          </p:cNvPr>
          <p:cNvSpPr txBox="1"/>
          <p:nvPr/>
        </p:nvSpPr>
        <p:spPr>
          <a:xfrm>
            <a:off x="1683533" y="381963"/>
            <a:ext cx="15918667" cy="2800767"/>
          </a:xfrm>
          <a:prstGeom prst="rect">
            <a:avLst/>
          </a:prstGeom>
          <a:noFill/>
        </p:spPr>
        <p:txBody>
          <a:bodyPr wrap="square">
            <a:spAutoFit/>
          </a:bodyPr>
          <a:lstStyle/>
          <a:p>
            <a:r>
              <a:rPr lang="de-DE" sz="8800" b="1" i="0" u="none" strike="noStrike" baseline="0" dirty="0">
                <a:solidFill>
                  <a:srgbClr val="FFFF00"/>
                </a:solidFill>
                <a:latin typeface="Azo Sans" panose="02000000000000000000" pitchFamily="2" charset="0"/>
              </a:rPr>
              <a:t>Synergie von Power </a:t>
            </a:r>
            <a:r>
              <a:rPr lang="de-DE" sz="8800" b="1" i="0" u="none" strike="noStrike" baseline="0" dirty="0" err="1">
                <a:solidFill>
                  <a:srgbClr val="FFFF00"/>
                </a:solidFill>
                <a:latin typeface="Azo Sans" panose="02000000000000000000" pitchFamily="2" charset="0"/>
              </a:rPr>
              <a:t>to</a:t>
            </a:r>
            <a:r>
              <a:rPr lang="de-DE" sz="8800" b="1" i="0" u="none" strike="noStrike" baseline="0" dirty="0">
                <a:solidFill>
                  <a:srgbClr val="FFFF00"/>
                </a:solidFill>
                <a:latin typeface="Azo Sans" panose="02000000000000000000" pitchFamily="2" charset="0"/>
              </a:rPr>
              <a:t> Gas und Bioabfallbehandlung</a:t>
            </a:r>
            <a:endParaRPr lang="de-DE" sz="8800" b="1" dirty="0">
              <a:latin typeface="Azo Sans" panose="02000000000000000000" pitchFamily="2" charset="0"/>
            </a:endParaRPr>
          </a:p>
        </p:txBody>
      </p:sp>
      <p:sp>
        <p:nvSpPr>
          <p:cNvPr id="10" name="Textfeld 9">
            <a:extLst>
              <a:ext uri="{FF2B5EF4-FFF2-40B4-BE49-F238E27FC236}">
                <a16:creationId xmlns:a16="http://schemas.microsoft.com/office/drawing/2014/main" id="{0E84B41C-B482-E193-0547-5569E70DFDD1}"/>
              </a:ext>
            </a:extLst>
          </p:cNvPr>
          <p:cNvSpPr txBox="1"/>
          <p:nvPr/>
        </p:nvSpPr>
        <p:spPr>
          <a:xfrm>
            <a:off x="1553183" y="3639168"/>
            <a:ext cx="6094378" cy="9248686"/>
          </a:xfrm>
          <a:prstGeom prst="rect">
            <a:avLst/>
          </a:prstGeom>
          <a:noFill/>
        </p:spPr>
        <p:txBody>
          <a:bodyPr wrap="square">
            <a:spAutoFit/>
          </a:bodyPr>
          <a:lstStyle/>
          <a:p>
            <a:pPr marL="457200" indent="-457200" algn="l">
              <a:buFont typeface="Arial" panose="020B0604020202020204" pitchFamily="34" charset="0"/>
              <a:buChar char="•"/>
            </a:pPr>
            <a:r>
              <a:rPr lang="de-DE" sz="3500" i="0" u="none" strike="noStrike" baseline="0" dirty="0">
                <a:solidFill>
                  <a:srgbClr val="FFFF00"/>
                </a:solidFill>
                <a:latin typeface="Azo Sans" panose="02000000000000000000" pitchFamily="2" charset="0"/>
              </a:rPr>
              <a:t>Die Grenzland Bürgerenergie eG stellte Wasserstoff für den Probebetrieb der biologischen Methanisierung am BKW Bützberg der </a:t>
            </a:r>
            <a:r>
              <a:rPr lang="de-DE" sz="3500" b="1" i="0" u="none" strike="noStrike" baseline="0" dirty="0">
                <a:solidFill>
                  <a:srgbClr val="FFFF00"/>
                </a:solidFill>
                <a:latin typeface="Azo Sans" panose="02000000000000000000" pitchFamily="2" charset="0"/>
              </a:rPr>
              <a:t>Stadtreinigung Hamburg </a:t>
            </a:r>
            <a:r>
              <a:rPr lang="de-DE" sz="3500" i="0" u="none" strike="noStrike" baseline="0" dirty="0">
                <a:solidFill>
                  <a:srgbClr val="FFFF00"/>
                </a:solidFill>
                <a:latin typeface="Azo Sans" panose="02000000000000000000" pitchFamily="2" charset="0"/>
              </a:rPr>
              <a:t>bereit.</a:t>
            </a:r>
          </a:p>
          <a:p>
            <a:pPr marL="457200" indent="-457200" algn="l">
              <a:buFont typeface="Arial" panose="020B0604020202020204" pitchFamily="34" charset="0"/>
              <a:buChar char="•"/>
            </a:pPr>
            <a:r>
              <a:rPr lang="de-DE" sz="3500" i="0" u="none" strike="noStrike" baseline="0" dirty="0">
                <a:solidFill>
                  <a:srgbClr val="FFFF00"/>
                </a:solidFill>
                <a:latin typeface="Azo Sans" panose="02000000000000000000" pitchFamily="2" charset="0"/>
              </a:rPr>
              <a:t>Die Bereitstellung erfolgte im Rahmen des Projekts </a:t>
            </a:r>
            <a:r>
              <a:rPr lang="de-DE" sz="3500" b="1" i="0" u="none" strike="noStrike" baseline="0" dirty="0">
                <a:solidFill>
                  <a:srgbClr val="FFFF00"/>
                </a:solidFill>
                <a:latin typeface="Azo Sans" panose="02000000000000000000" pitchFamily="2" charset="0"/>
              </a:rPr>
              <a:t>norddeutsches Reallabor</a:t>
            </a:r>
            <a:r>
              <a:rPr lang="de-DE" sz="3500" i="0" u="none" strike="noStrike" baseline="0" dirty="0">
                <a:solidFill>
                  <a:srgbClr val="FFFF00"/>
                </a:solidFill>
                <a:latin typeface="Azo Sans" panose="02000000000000000000" pitchFamily="2" charset="0"/>
              </a:rPr>
              <a:t>.</a:t>
            </a:r>
          </a:p>
          <a:p>
            <a:pPr marL="457200" indent="-457200" algn="l">
              <a:buFont typeface="Arial" panose="020B0604020202020204" pitchFamily="34" charset="0"/>
              <a:buChar char="•"/>
            </a:pPr>
            <a:r>
              <a:rPr lang="de-DE" sz="3500" i="0" u="none" strike="noStrike" baseline="0" dirty="0">
                <a:solidFill>
                  <a:srgbClr val="FFFF00"/>
                </a:solidFill>
                <a:latin typeface="Azo Sans" panose="02000000000000000000" pitchFamily="2" charset="0"/>
              </a:rPr>
              <a:t>Der grüne Wasserstoff wurde für erste Versuche der </a:t>
            </a:r>
            <a:r>
              <a:rPr lang="de-DE" sz="3500" b="1" i="0" u="none" strike="noStrike" baseline="0" dirty="0">
                <a:solidFill>
                  <a:srgbClr val="FFFF00"/>
                </a:solidFill>
                <a:latin typeface="Azo Sans" panose="02000000000000000000" pitchFamily="2" charset="0"/>
              </a:rPr>
              <a:t>in-situ-Methanisierung</a:t>
            </a:r>
            <a:r>
              <a:rPr lang="de-DE" sz="3500" i="0" u="none" strike="noStrike" baseline="0" dirty="0">
                <a:solidFill>
                  <a:srgbClr val="FFFF00"/>
                </a:solidFill>
                <a:latin typeface="Azo Sans" panose="02000000000000000000" pitchFamily="2" charset="0"/>
              </a:rPr>
              <a:t> im Fermenter eingesetzt.</a:t>
            </a:r>
          </a:p>
          <a:p>
            <a:pPr marL="457200" indent="-457200" algn="l">
              <a:buFont typeface="Arial" panose="020B0604020202020204" pitchFamily="34" charset="0"/>
              <a:buChar char="•"/>
            </a:pPr>
            <a:r>
              <a:rPr lang="de-DE" sz="3500" i="0" u="none" strike="noStrike" baseline="0" dirty="0">
                <a:solidFill>
                  <a:srgbClr val="FFFF00"/>
                </a:solidFill>
                <a:latin typeface="Azo Sans" panose="02000000000000000000" pitchFamily="2" charset="0"/>
              </a:rPr>
              <a:t>Ziel war die Umwandlung von CO₂ aus Biogas in zusätzliches Methan (CH₄).</a:t>
            </a:r>
            <a:endParaRPr lang="de-DE" sz="3500" dirty="0">
              <a:latin typeface="Azo Sans" panose="02000000000000000000" pitchFamily="2" charset="0"/>
            </a:endParaRPr>
          </a:p>
        </p:txBody>
      </p:sp>
      <p:pic>
        <p:nvPicPr>
          <p:cNvPr id="12" name="Grafik 11">
            <a:extLst>
              <a:ext uri="{FF2B5EF4-FFF2-40B4-BE49-F238E27FC236}">
                <a16:creationId xmlns:a16="http://schemas.microsoft.com/office/drawing/2014/main" id="{0EEA84F2-D95B-8ABA-7EF9-C70E0D9AC245}"/>
              </a:ext>
            </a:extLst>
          </p:cNvPr>
          <p:cNvPicPr>
            <a:picLocks noChangeAspect="1"/>
          </p:cNvPicPr>
          <p:nvPr/>
        </p:nvPicPr>
        <p:blipFill>
          <a:blip r:embed="rId3">
            <a:extLst>
              <a:ext uri="{28A0092B-C50C-407E-A947-70E740481C1C}">
                <a14:useLocalDpi xmlns:a14="http://schemas.microsoft.com/office/drawing/2010/main" val="0"/>
              </a:ext>
            </a:extLst>
          </a:blip>
          <a:srcRect l="5955" r="5955"/>
          <a:stretch/>
        </p:blipFill>
        <p:spPr>
          <a:xfrm>
            <a:off x="8297693" y="3182730"/>
            <a:ext cx="14533124" cy="9280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Foliennummernplatzhalter 1">
            <a:extLst>
              <a:ext uri="{FF2B5EF4-FFF2-40B4-BE49-F238E27FC236}">
                <a16:creationId xmlns:a16="http://schemas.microsoft.com/office/drawing/2014/main" id="{37B1B55D-3BDB-FE50-A991-58AF3E55E268}"/>
              </a:ext>
            </a:extLst>
          </p:cNvPr>
          <p:cNvSpPr>
            <a:spLocks noGrp="1"/>
          </p:cNvSpPr>
          <p:nvPr>
            <p:ph type="sldNum" sz="quarter" idx="12"/>
          </p:nvPr>
        </p:nvSpPr>
        <p:spPr/>
        <p:txBody>
          <a:bodyPr/>
          <a:lstStyle/>
          <a:p>
            <a:fld id="{86CB4B4D-7CA3-9044-876B-883B54F8677D}" type="slidenum">
              <a:rPr lang="de-DE" smtClean="0"/>
              <a:t>16</a:t>
            </a:fld>
            <a:endParaRPr lang="de-DE"/>
          </a:p>
        </p:txBody>
      </p:sp>
    </p:spTree>
    <p:extLst>
      <p:ext uri="{BB962C8B-B14F-4D97-AF65-F5344CB8AC3E}">
        <p14:creationId xmlns:p14="http://schemas.microsoft.com/office/powerpoint/2010/main" val="3197580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B775-7CB6-8C8E-97B8-0B9E1D7AE8CA}"/>
            </a:ext>
          </a:extLst>
        </p:cNvPr>
        <p:cNvGrpSpPr/>
        <p:nvPr/>
      </p:nvGrpSpPr>
      <p:grpSpPr>
        <a:xfrm>
          <a:off x="0" y="0"/>
          <a:ext cx="0" cy="0"/>
          <a:chOff x="0" y="0"/>
          <a:chExt cx="0" cy="0"/>
        </a:xfrm>
      </p:grpSpPr>
      <p:pic>
        <p:nvPicPr>
          <p:cNvPr id="6" name="Bild" descr="Bild">
            <a:extLst>
              <a:ext uri="{FF2B5EF4-FFF2-40B4-BE49-F238E27FC236}">
                <a16:creationId xmlns:a16="http://schemas.microsoft.com/office/drawing/2014/main" id="{C352A941-93C1-18A9-D55B-9CC90E1DA9D4}"/>
              </a:ext>
            </a:extLst>
          </p:cNvPr>
          <p:cNvPicPr>
            <a:picLocks noChangeAspect="1"/>
          </p:cNvPicPr>
          <p:nvPr/>
        </p:nvPicPr>
        <p:blipFill>
          <a:blip r:embed="rId2"/>
          <a:stretch>
            <a:fillRect/>
          </a:stretch>
        </p:blipFill>
        <p:spPr>
          <a:xfrm>
            <a:off x="17716791" y="869090"/>
            <a:ext cx="5728593" cy="1041855"/>
          </a:xfrm>
          <a:prstGeom prst="rect">
            <a:avLst/>
          </a:prstGeom>
          <a:ln w="12700">
            <a:miter lim="400000"/>
          </a:ln>
        </p:spPr>
      </p:pic>
      <p:sp>
        <p:nvSpPr>
          <p:cNvPr id="8" name="Textfeld 7">
            <a:extLst>
              <a:ext uri="{FF2B5EF4-FFF2-40B4-BE49-F238E27FC236}">
                <a16:creationId xmlns:a16="http://schemas.microsoft.com/office/drawing/2014/main" id="{FF127434-F4C1-1515-0BB2-17E7F6D2FBD4}"/>
              </a:ext>
            </a:extLst>
          </p:cNvPr>
          <p:cNvSpPr txBox="1"/>
          <p:nvPr/>
        </p:nvSpPr>
        <p:spPr>
          <a:xfrm>
            <a:off x="1683533" y="381963"/>
            <a:ext cx="15918667" cy="1446550"/>
          </a:xfrm>
          <a:prstGeom prst="rect">
            <a:avLst/>
          </a:prstGeom>
          <a:noFill/>
        </p:spPr>
        <p:txBody>
          <a:bodyPr wrap="square">
            <a:spAutoFit/>
          </a:bodyPr>
          <a:lstStyle/>
          <a:p>
            <a:r>
              <a:rPr lang="de-DE" sz="8800" b="1" dirty="0">
                <a:solidFill>
                  <a:srgbClr val="FFFF00"/>
                </a:solidFill>
                <a:latin typeface="Azo Sans" panose="02000000000000000000" pitchFamily="2" charset="0"/>
              </a:rPr>
              <a:t>Potenziale</a:t>
            </a:r>
            <a:endParaRPr lang="de-DE" sz="8800" b="1" dirty="0">
              <a:latin typeface="Azo Sans" panose="02000000000000000000" pitchFamily="2" charset="0"/>
            </a:endParaRPr>
          </a:p>
        </p:txBody>
      </p:sp>
      <p:sp>
        <p:nvSpPr>
          <p:cNvPr id="10" name="Textfeld 9">
            <a:extLst>
              <a:ext uri="{FF2B5EF4-FFF2-40B4-BE49-F238E27FC236}">
                <a16:creationId xmlns:a16="http://schemas.microsoft.com/office/drawing/2014/main" id="{B83608AB-60C4-9B21-256E-1A68FDABF2A8}"/>
              </a:ext>
            </a:extLst>
          </p:cNvPr>
          <p:cNvSpPr txBox="1"/>
          <p:nvPr/>
        </p:nvSpPr>
        <p:spPr>
          <a:xfrm>
            <a:off x="1553182" y="3639168"/>
            <a:ext cx="8878441" cy="8710077"/>
          </a:xfrm>
          <a:prstGeom prst="rect">
            <a:avLst/>
          </a:prstGeom>
          <a:noFill/>
        </p:spPr>
        <p:txBody>
          <a:bodyPr wrap="square">
            <a:spAutoFit/>
          </a:bodyPr>
          <a:lstStyle/>
          <a:p>
            <a:pPr marL="457200" indent="-457200" algn="l">
              <a:buFont typeface="Arial" panose="020B0604020202020204" pitchFamily="34" charset="0"/>
              <a:buChar char="•"/>
            </a:pPr>
            <a:r>
              <a:rPr lang="de-DE" sz="3500" i="0" u="none" strike="noStrike" baseline="0" dirty="0">
                <a:solidFill>
                  <a:srgbClr val="FFFF00"/>
                </a:solidFill>
                <a:latin typeface="Azo Sans" panose="02000000000000000000" pitchFamily="2" charset="0"/>
              </a:rPr>
              <a:t> Produktion von grünem Wasserstoff durch die </a:t>
            </a:r>
            <a:r>
              <a:rPr lang="de-DE" sz="3500" dirty="0">
                <a:solidFill>
                  <a:srgbClr val="FFFF00"/>
                </a:solidFill>
                <a:latin typeface="Azo Sans" panose="02000000000000000000" pitchFamily="2" charset="0"/>
              </a:rPr>
              <a:t>Grenzland</a:t>
            </a:r>
            <a:r>
              <a:rPr lang="de-DE" sz="3500" i="0" u="none" strike="noStrike" baseline="0" dirty="0">
                <a:solidFill>
                  <a:srgbClr val="FFFF00"/>
                </a:solidFill>
                <a:latin typeface="Azo Sans" panose="02000000000000000000" pitchFamily="2" charset="0"/>
              </a:rPr>
              <a:t> Bürgerenergie eG am Standort Westre</a:t>
            </a:r>
          </a:p>
          <a:p>
            <a:pPr marL="457200" indent="-457200" algn="l">
              <a:buFont typeface="Arial" panose="020B0604020202020204" pitchFamily="34" charset="0"/>
              <a:buChar char="•"/>
            </a:pPr>
            <a:r>
              <a:rPr lang="de-DE" sz="3500" i="0" u="none" strike="noStrike" baseline="0" dirty="0">
                <a:solidFill>
                  <a:srgbClr val="FFFF00"/>
                </a:solidFill>
                <a:latin typeface="Azo Sans" panose="02000000000000000000" pitchFamily="2" charset="0"/>
              </a:rPr>
              <a:t>Ausbau der Elektrolyseleistung von 15 MW auf bis zu 70 MW geplant</a:t>
            </a:r>
          </a:p>
          <a:p>
            <a:pPr marL="457200" indent="-457200" algn="l">
              <a:buFont typeface="Arial" panose="020B0604020202020204" pitchFamily="34" charset="0"/>
              <a:buChar char="•"/>
            </a:pPr>
            <a:r>
              <a:rPr lang="de-DE" sz="3500" i="0" u="none" strike="noStrike" baseline="0" dirty="0">
                <a:solidFill>
                  <a:srgbClr val="FFFF00"/>
                </a:solidFill>
                <a:latin typeface="Azo Sans" panose="02000000000000000000" pitchFamily="2" charset="0"/>
              </a:rPr>
              <a:t>Transport des Wasserstoffs über Leitungssysteme Richtung Ellund vorgesehen</a:t>
            </a:r>
          </a:p>
          <a:p>
            <a:pPr marL="457200" indent="-457200" algn="l">
              <a:buFont typeface="Arial" panose="020B0604020202020204" pitchFamily="34" charset="0"/>
              <a:buChar char="•"/>
            </a:pPr>
            <a:r>
              <a:rPr lang="de-DE" sz="3500" i="0" u="none" strike="noStrike" baseline="0" dirty="0">
                <a:solidFill>
                  <a:srgbClr val="FFFF00"/>
                </a:solidFill>
                <a:latin typeface="Azo Sans" panose="02000000000000000000" pitchFamily="2" charset="0"/>
              </a:rPr>
              <a:t>Geplante </a:t>
            </a:r>
            <a:r>
              <a:rPr lang="de-DE" sz="3500" i="0" u="none" strike="noStrike" baseline="0" dirty="0" err="1">
                <a:solidFill>
                  <a:srgbClr val="FFFF00"/>
                </a:solidFill>
                <a:latin typeface="Azo Sans" panose="02000000000000000000" pitchFamily="2" charset="0"/>
              </a:rPr>
              <a:t>Methanisierungsanlage</a:t>
            </a:r>
            <a:r>
              <a:rPr lang="de-DE" sz="3500" i="0" u="none" strike="noStrike" baseline="0" dirty="0">
                <a:solidFill>
                  <a:srgbClr val="FFFF00"/>
                </a:solidFill>
                <a:latin typeface="Azo Sans" panose="02000000000000000000" pitchFamily="2" charset="0"/>
              </a:rPr>
              <a:t> in Ellund – erste Abstimmungen laufen</a:t>
            </a:r>
          </a:p>
          <a:p>
            <a:pPr marL="457200" indent="-457200" algn="l">
              <a:buFont typeface="Arial" panose="020B0604020202020204" pitchFamily="34" charset="0"/>
              <a:buChar char="•"/>
            </a:pPr>
            <a:r>
              <a:rPr lang="de-DE" sz="3500" i="0" u="none" strike="noStrike" baseline="0" dirty="0">
                <a:solidFill>
                  <a:srgbClr val="FFFF00"/>
                </a:solidFill>
                <a:latin typeface="Azo Sans" panose="02000000000000000000" pitchFamily="2" charset="0"/>
              </a:rPr>
              <a:t>CO₂ aus regionalen Biogasanlagen soll in Ellund gebündelt und </a:t>
            </a:r>
            <a:r>
              <a:rPr lang="de-DE" sz="3500" i="0" u="none" strike="noStrike" baseline="0" dirty="0" err="1">
                <a:solidFill>
                  <a:srgbClr val="FFFF00"/>
                </a:solidFill>
                <a:latin typeface="Azo Sans" panose="02000000000000000000" pitchFamily="2" charset="0"/>
              </a:rPr>
              <a:t>methanisiert</a:t>
            </a:r>
            <a:r>
              <a:rPr lang="de-DE" sz="3500" i="0" u="none" strike="noStrike" baseline="0" dirty="0">
                <a:solidFill>
                  <a:srgbClr val="FFFF00"/>
                </a:solidFill>
                <a:latin typeface="Azo Sans" panose="02000000000000000000" pitchFamily="2" charset="0"/>
              </a:rPr>
              <a:t> werden</a:t>
            </a:r>
          </a:p>
          <a:p>
            <a:pPr marL="457200" indent="-457200" algn="l">
              <a:buFont typeface="Arial" panose="020B0604020202020204" pitchFamily="34" charset="0"/>
              <a:buChar char="•"/>
            </a:pPr>
            <a:r>
              <a:rPr lang="de-DE" sz="3500" i="0" u="none" strike="noStrike" baseline="0" dirty="0">
                <a:solidFill>
                  <a:srgbClr val="FFFF00"/>
                </a:solidFill>
                <a:latin typeface="Azo Sans" panose="02000000000000000000" pitchFamily="2" charset="0"/>
              </a:rPr>
              <a:t>Einspeisung des erzeugten Methans in das Erdgasnetz geplant</a:t>
            </a:r>
          </a:p>
          <a:p>
            <a:pPr marL="457200" indent="-457200" algn="l">
              <a:buFont typeface="Arial" panose="020B0604020202020204" pitchFamily="34" charset="0"/>
              <a:buChar char="•"/>
            </a:pPr>
            <a:r>
              <a:rPr lang="de-DE" sz="3500" i="0" u="none" strike="noStrike" baseline="0" dirty="0">
                <a:solidFill>
                  <a:srgbClr val="FFFF00"/>
                </a:solidFill>
                <a:latin typeface="Azo Sans" panose="02000000000000000000" pitchFamily="2" charset="0"/>
              </a:rPr>
              <a:t>Zusätzliche Perspektive durch künftigen Anschluss an das Wasserstoff-Kernnetz in Ellund</a:t>
            </a:r>
            <a:endParaRPr lang="de-DE" sz="3500" dirty="0">
              <a:latin typeface="Azo Sans" panose="02000000000000000000" pitchFamily="2" charset="0"/>
            </a:endParaRPr>
          </a:p>
        </p:txBody>
      </p:sp>
      <p:sp>
        <p:nvSpPr>
          <p:cNvPr id="2" name="Foliennummernplatzhalter 1">
            <a:extLst>
              <a:ext uri="{FF2B5EF4-FFF2-40B4-BE49-F238E27FC236}">
                <a16:creationId xmlns:a16="http://schemas.microsoft.com/office/drawing/2014/main" id="{9086D4C9-BAE5-C5C3-8E86-16A9F5518235}"/>
              </a:ext>
            </a:extLst>
          </p:cNvPr>
          <p:cNvSpPr>
            <a:spLocks noGrp="1"/>
          </p:cNvSpPr>
          <p:nvPr>
            <p:ph type="sldNum" sz="quarter" idx="12"/>
          </p:nvPr>
        </p:nvSpPr>
        <p:spPr/>
        <p:txBody>
          <a:bodyPr/>
          <a:lstStyle/>
          <a:p>
            <a:fld id="{86CB4B4D-7CA3-9044-876B-883B54F8677D}" type="slidenum">
              <a:rPr lang="de-DE" smtClean="0"/>
              <a:t>17</a:t>
            </a:fld>
            <a:endParaRPr lang="de-DE"/>
          </a:p>
        </p:txBody>
      </p:sp>
      <p:pic>
        <p:nvPicPr>
          <p:cNvPr id="4" name="Grafik 3">
            <a:extLst>
              <a:ext uri="{FF2B5EF4-FFF2-40B4-BE49-F238E27FC236}">
                <a16:creationId xmlns:a16="http://schemas.microsoft.com/office/drawing/2014/main" id="{5D14F823-C5AF-41DD-87D2-091A46E00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3514" y="3542372"/>
            <a:ext cx="13395372" cy="7538902"/>
          </a:xfrm>
          <a:prstGeom prst="roundRect">
            <a:avLst>
              <a:gd name="adj" fmla="val 10263"/>
            </a:avLst>
          </a:prstGeom>
        </p:spPr>
      </p:pic>
    </p:spTree>
    <p:extLst>
      <p:ext uri="{BB962C8B-B14F-4D97-AF65-F5344CB8AC3E}">
        <p14:creationId xmlns:p14="http://schemas.microsoft.com/office/powerpoint/2010/main" val="3075088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Bild" descr="Bild"/>
          <p:cNvPicPr>
            <a:picLocks noChangeAspect="1"/>
          </p:cNvPicPr>
          <p:nvPr/>
        </p:nvPicPr>
        <p:blipFill>
          <a:blip r:embed="rId2"/>
          <a:stretch>
            <a:fillRect/>
          </a:stretch>
        </p:blipFill>
        <p:spPr>
          <a:xfrm>
            <a:off x="5869021" y="1722185"/>
            <a:ext cx="12645957" cy="6614807"/>
          </a:xfrm>
          <a:prstGeom prst="rect">
            <a:avLst/>
          </a:prstGeom>
          <a:ln w="12700">
            <a:miter lim="400000"/>
          </a:ln>
        </p:spPr>
      </p:pic>
      <p:sp>
        <p:nvSpPr>
          <p:cNvPr id="212" name="Grenzland Bürgerenergie eG…"/>
          <p:cNvSpPr txBox="1"/>
          <p:nvPr/>
        </p:nvSpPr>
        <p:spPr>
          <a:xfrm>
            <a:off x="5869021" y="44621"/>
            <a:ext cx="24682930" cy="1364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3" spcCol="949411" anchor="ctr"/>
          <a:lstStyle/>
          <a:p>
            <a:pPr defTabSz="457200">
              <a:lnSpc>
                <a:spcPct val="120000"/>
              </a:lnSpc>
              <a:spcBef>
                <a:spcPts val="0"/>
              </a:spcBef>
              <a:defRPr sz="2500">
                <a:solidFill>
                  <a:srgbClr val="FFFFFF"/>
                </a:solidFill>
                <a:latin typeface="Azo Sans Bold"/>
                <a:ea typeface="Azo Sans Bold"/>
                <a:cs typeface="Azo Sans Bold"/>
                <a:sym typeface="Azo Sans Bold"/>
              </a:defRPr>
            </a:pPr>
            <a:r>
              <a:rPr dirty="0" err="1"/>
              <a:t>Grenzland</a:t>
            </a:r>
            <a:r>
              <a:rPr dirty="0"/>
              <a:t> </a:t>
            </a:r>
            <a:r>
              <a:rPr dirty="0" err="1"/>
              <a:t>Bürgerenergie</a:t>
            </a:r>
            <a:r>
              <a:rPr dirty="0"/>
              <a:t> </a:t>
            </a:r>
            <a:r>
              <a:rPr dirty="0" err="1"/>
              <a:t>eG</a:t>
            </a:r>
            <a:r>
              <a:rPr lang="de-DE" dirty="0"/>
              <a:t>      			          		   </a:t>
            </a:r>
            <a:endParaRPr dirty="0"/>
          </a:p>
          <a:p>
            <a:pPr defTabSz="457200">
              <a:lnSpc>
                <a:spcPct val="120000"/>
              </a:lnSpc>
              <a:spcBef>
                <a:spcPts val="0"/>
              </a:spcBef>
              <a:defRPr sz="2500">
                <a:solidFill>
                  <a:srgbClr val="FFFFFF"/>
                </a:solidFill>
                <a:latin typeface="Azo Sans Regular"/>
                <a:ea typeface="Azo Sans Regular"/>
                <a:cs typeface="Azo Sans Regular"/>
                <a:sym typeface="Azo Sans Regular"/>
              </a:defRPr>
            </a:pPr>
            <a:r>
              <a:rPr dirty="0" err="1"/>
              <a:t>Dorfstraße</a:t>
            </a:r>
            <a:r>
              <a:rPr dirty="0"/>
              <a:t> 11, 25923 </a:t>
            </a:r>
            <a:r>
              <a:rPr dirty="0" err="1"/>
              <a:t>Ellhöf</a:t>
            </a:r>
            <a:r>
              <a:rPr lang="de-DE" dirty="0"/>
              <a:t>t </a:t>
            </a:r>
            <a:r>
              <a:rPr dirty="0"/>
              <a:t>h2@grenzlandenergieprojekte.de</a:t>
            </a:r>
            <a:r>
              <a:rPr lang="de-DE" dirty="0"/>
              <a:t>	                               </a:t>
            </a:r>
            <a:r>
              <a:rPr dirty="0" err="1"/>
              <a:t>Telefon</a:t>
            </a:r>
            <a:r>
              <a:rPr dirty="0"/>
              <a:t>: 04661 95 69 790</a:t>
            </a:r>
          </a:p>
          <a:p>
            <a:pPr defTabSz="457200">
              <a:lnSpc>
                <a:spcPct val="120000"/>
              </a:lnSpc>
              <a:spcBef>
                <a:spcPts val="0"/>
              </a:spcBef>
              <a:defRPr sz="2500">
                <a:solidFill>
                  <a:srgbClr val="FFFFFF"/>
                </a:solidFill>
                <a:latin typeface="Azo Sans Regular"/>
                <a:ea typeface="Azo Sans Regular"/>
                <a:cs typeface="Azo Sans Regular"/>
                <a:sym typeface="Azo Sans Regular"/>
              </a:defRPr>
            </a:pPr>
            <a:endParaRPr dirty="0"/>
          </a:p>
        </p:txBody>
      </p:sp>
      <p:pic>
        <p:nvPicPr>
          <p:cNvPr id="213" name="Bild" descr="Bild"/>
          <p:cNvPicPr>
            <a:picLocks noChangeAspect="1"/>
          </p:cNvPicPr>
          <p:nvPr/>
        </p:nvPicPr>
        <p:blipFill>
          <a:blip r:embed="rId3"/>
          <a:stretch>
            <a:fillRect/>
          </a:stretch>
        </p:blipFill>
        <p:spPr>
          <a:xfrm>
            <a:off x="11009834" y="10235531"/>
            <a:ext cx="2625587" cy="2625591"/>
          </a:xfrm>
          <a:prstGeom prst="rect">
            <a:avLst/>
          </a:prstGeom>
          <a:ln w="12700">
            <a:miter lim="400000"/>
          </a:ln>
        </p:spPr>
      </p:pic>
      <p:sp>
        <p:nvSpPr>
          <p:cNvPr id="4" name="Textfeld 3">
            <a:extLst>
              <a:ext uri="{FF2B5EF4-FFF2-40B4-BE49-F238E27FC236}">
                <a16:creationId xmlns:a16="http://schemas.microsoft.com/office/drawing/2014/main" id="{389387E2-86DA-BA53-E530-7EDE5106956E}"/>
              </a:ext>
            </a:extLst>
          </p:cNvPr>
          <p:cNvSpPr txBox="1"/>
          <p:nvPr/>
        </p:nvSpPr>
        <p:spPr>
          <a:xfrm>
            <a:off x="20764779" y="9619488"/>
            <a:ext cx="2823826" cy="416268"/>
          </a:xfrm>
          <a:prstGeom prst="rect">
            <a:avLst/>
          </a:prstGeom>
          <a:noFill/>
        </p:spPr>
        <p:txBody>
          <a:bodyPr wrap="square">
            <a:spAutoFit/>
          </a:bodyPr>
          <a:lstStyle/>
          <a:p>
            <a:pPr algn="ctr">
              <a:lnSpc>
                <a:spcPct val="107000"/>
              </a:lnSpc>
              <a:spcAft>
                <a:spcPts val="800"/>
              </a:spcAft>
              <a:buNone/>
            </a:pPr>
            <a:r>
              <a:rPr lang="de-DE" sz="2000" kern="100" dirty="0">
                <a:effectLst/>
                <a:latin typeface="Azo Sans" panose="02000000000000000000" pitchFamily="2" charset="0"/>
                <a:ea typeface="Aptos" panose="020B0004020202020204" pitchFamily="34" charset="0"/>
                <a:cs typeface="Times New Roman" panose="02020603050405020304" pitchFamily="18" charset="0"/>
              </a:rPr>
              <a:t>Instagram</a:t>
            </a:r>
            <a:endParaRPr lang="de-DE"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DC70EDF6-9241-61EA-09DC-CBE46DF3536D}"/>
              </a:ext>
            </a:extLst>
          </p:cNvPr>
          <p:cNvSpPr txBox="1"/>
          <p:nvPr/>
        </p:nvSpPr>
        <p:spPr>
          <a:xfrm>
            <a:off x="10107413" y="9619488"/>
            <a:ext cx="4169170" cy="410369"/>
          </a:xfrm>
          <a:prstGeom prst="rect">
            <a:avLst/>
          </a:prstGeom>
          <a:noFill/>
        </p:spPr>
        <p:txBody>
          <a:bodyPr wrap="square">
            <a:spAutoFit/>
          </a:bodyPr>
          <a:lstStyle/>
          <a:p>
            <a:pPr algn="ctr">
              <a:lnSpc>
                <a:spcPct val="107000"/>
              </a:lnSpc>
              <a:spcAft>
                <a:spcPts val="800"/>
              </a:spcAft>
              <a:buNone/>
            </a:pPr>
            <a:r>
              <a:rPr lang="de-DE" sz="2000" kern="100" dirty="0">
                <a:latin typeface="Aptos" panose="020B0004020202020204" pitchFamily="34" charset="0"/>
                <a:ea typeface="Aptos" panose="020B0004020202020204" pitchFamily="34" charset="0"/>
                <a:cs typeface="Times New Roman" panose="02020603050405020304" pitchFamily="18" charset="0"/>
              </a:rPr>
              <a:t>Webseite</a:t>
            </a:r>
            <a:endParaRPr lang="de-DE"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Grafik 6">
            <a:extLst>
              <a:ext uri="{FF2B5EF4-FFF2-40B4-BE49-F238E27FC236}">
                <a16:creationId xmlns:a16="http://schemas.microsoft.com/office/drawing/2014/main" id="{8719C348-16EF-3705-A4AC-13CAB86A426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88828" y="10029857"/>
            <a:ext cx="2891329" cy="2863215"/>
          </a:xfrm>
          <a:prstGeom prst="rect">
            <a:avLst/>
          </a:prstGeom>
          <a:noFill/>
        </p:spPr>
      </p:pic>
      <p:pic>
        <p:nvPicPr>
          <p:cNvPr id="2" name="Grafik 1" descr="Ein Bild, das Muster, Quadrat, Pixel, Design enthält.&#10;&#10;KI-generierte Inhalte können fehlerhaft sein.">
            <a:extLst>
              <a:ext uri="{FF2B5EF4-FFF2-40B4-BE49-F238E27FC236}">
                <a16:creationId xmlns:a16="http://schemas.microsoft.com/office/drawing/2014/main" id="{C1830E83-067D-E74F-2688-D3F2F443AC4F}"/>
              </a:ext>
            </a:extLst>
          </p:cNvPr>
          <p:cNvPicPr>
            <a:picLocks noChangeAspect="1"/>
          </p:cNvPicPr>
          <p:nvPr/>
        </p:nvPicPr>
        <p:blipFill>
          <a:blip r:embed="rId5"/>
          <a:stretch>
            <a:fillRect/>
          </a:stretch>
        </p:blipFill>
        <p:spPr>
          <a:xfrm>
            <a:off x="403843" y="10029857"/>
            <a:ext cx="2891329" cy="2878931"/>
          </a:xfrm>
          <a:prstGeom prst="rect">
            <a:avLst/>
          </a:prstGeom>
        </p:spPr>
      </p:pic>
      <p:sp>
        <p:nvSpPr>
          <p:cNvPr id="3" name="Textfeld 2">
            <a:extLst>
              <a:ext uri="{FF2B5EF4-FFF2-40B4-BE49-F238E27FC236}">
                <a16:creationId xmlns:a16="http://schemas.microsoft.com/office/drawing/2014/main" id="{6046C837-A24B-5B49-CD0B-927408C8E2A7}"/>
              </a:ext>
            </a:extLst>
          </p:cNvPr>
          <p:cNvSpPr txBox="1"/>
          <p:nvPr/>
        </p:nvSpPr>
        <p:spPr>
          <a:xfrm>
            <a:off x="-235081" y="9549333"/>
            <a:ext cx="4169170" cy="410369"/>
          </a:xfrm>
          <a:prstGeom prst="rect">
            <a:avLst/>
          </a:prstGeom>
          <a:noFill/>
        </p:spPr>
        <p:txBody>
          <a:bodyPr wrap="square">
            <a:spAutoFit/>
          </a:bodyPr>
          <a:lstStyle/>
          <a:p>
            <a:pPr algn="ctr">
              <a:lnSpc>
                <a:spcPct val="107000"/>
              </a:lnSpc>
              <a:spcAft>
                <a:spcPts val="800"/>
              </a:spcAft>
              <a:buNone/>
            </a:pPr>
            <a:r>
              <a:rPr lang="de-DE" sz="2000" kern="100" dirty="0">
                <a:latin typeface="Aptos" panose="020B0004020202020204" pitchFamily="34" charset="0"/>
                <a:ea typeface="Aptos" panose="020B0004020202020204" pitchFamily="34" charset="0"/>
                <a:cs typeface="Times New Roman" panose="02020603050405020304" pitchFamily="18" charset="0"/>
              </a:rPr>
              <a:t>LinkedIn</a:t>
            </a:r>
            <a:endParaRPr lang="de-DE"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feld 4">
            <a:extLst>
              <a:ext uri="{FF2B5EF4-FFF2-40B4-BE49-F238E27FC236}">
                <a16:creationId xmlns:a16="http://schemas.microsoft.com/office/drawing/2014/main" id="{1F4B5A8F-C2DB-B8A8-C8CB-59AE6400A2FF}"/>
              </a:ext>
            </a:extLst>
          </p:cNvPr>
          <p:cNvSpPr txBox="1"/>
          <p:nvPr/>
        </p:nvSpPr>
        <p:spPr>
          <a:xfrm>
            <a:off x="9743892" y="8694854"/>
            <a:ext cx="4896211" cy="685124"/>
          </a:xfrm>
          <a:prstGeom prst="rect">
            <a:avLst/>
          </a:prstGeom>
          <a:noFill/>
        </p:spPr>
        <p:txBody>
          <a:bodyPr wrap="square">
            <a:spAutoFit/>
          </a:bodyPr>
          <a:lstStyle/>
          <a:p>
            <a:pPr algn="ctr">
              <a:lnSpc>
                <a:spcPct val="107000"/>
              </a:lnSpc>
              <a:spcAft>
                <a:spcPts val="800"/>
              </a:spcAft>
              <a:buNone/>
            </a:pPr>
            <a:r>
              <a:rPr lang="de-DE" sz="3600" kern="100">
                <a:solidFill>
                  <a:schemeClr val="accent6">
                    <a:lumMod val="75000"/>
                  </a:schemeClr>
                </a:solidFill>
                <a:effectLst/>
                <a:latin typeface="Azo Sans" panose="02000000000000000000" pitchFamily="2" charset="0"/>
                <a:ea typeface="Aptos" panose="020B0004020202020204" pitchFamily="34" charset="0"/>
                <a:cs typeface="Times New Roman" panose="02020603050405020304" pitchFamily="18" charset="0"/>
              </a:rPr>
              <a:t>Besuchen </a:t>
            </a:r>
            <a:r>
              <a:rPr lang="de-DE" sz="3600" kern="100" dirty="0">
                <a:solidFill>
                  <a:schemeClr val="accent6">
                    <a:lumMod val="75000"/>
                  </a:schemeClr>
                </a:solidFill>
                <a:latin typeface="Azo Sans" panose="02000000000000000000" pitchFamily="2" charset="0"/>
                <a:ea typeface="Aptos" panose="020B0004020202020204" pitchFamily="34" charset="0"/>
                <a:cs typeface="Times New Roman" panose="02020603050405020304" pitchFamily="18" charset="0"/>
              </a:rPr>
              <a:t>S</a:t>
            </a:r>
            <a:r>
              <a:rPr lang="de-DE" sz="3600" kern="100">
                <a:solidFill>
                  <a:schemeClr val="accent6">
                    <a:lumMod val="75000"/>
                  </a:schemeClr>
                </a:solidFill>
                <a:effectLst/>
                <a:latin typeface="Azo Sans" panose="02000000000000000000" pitchFamily="2" charset="0"/>
                <a:ea typeface="Aptos" panose="020B0004020202020204" pitchFamily="34" charset="0"/>
                <a:cs typeface="Times New Roman" panose="02020603050405020304" pitchFamily="18" charset="0"/>
              </a:rPr>
              <a:t>ie </a:t>
            </a:r>
            <a:r>
              <a:rPr lang="de-DE" sz="3600" kern="100" dirty="0">
                <a:solidFill>
                  <a:schemeClr val="accent6">
                    <a:lumMod val="75000"/>
                  </a:schemeClr>
                </a:solidFill>
                <a:effectLst/>
                <a:latin typeface="Azo Sans" panose="02000000000000000000" pitchFamily="2" charset="0"/>
                <a:ea typeface="Aptos" panose="020B0004020202020204" pitchFamily="34" charset="0"/>
                <a:cs typeface="Times New Roman" panose="02020603050405020304" pitchFamily="18" charset="0"/>
              </a:rPr>
              <a:t>uns auf:</a:t>
            </a:r>
          </a:p>
        </p:txBody>
      </p:sp>
      <p:sp>
        <p:nvSpPr>
          <p:cNvPr id="8" name="Foliennummernplatzhalter 7">
            <a:extLst>
              <a:ext uri="{FF2B5EF4-FFF2-40B4-BE49-F238E27FC236}">
                <a16:creationId xmlns:a16="http://schemas.microsoft.com/office/drawing/2014/main" id="{A4C653DF-790C-969F-26BD-183E2B77DAD7}"/>
              </a:ext>
            </a:extLst>
          </p:cNvPr>
          <p:cNvSpPr>
            <a:spLocks noGrp="1"/>
          </p:cNvSpPr>
          <p:nvPr>
            <p:ph type="sldNum" sz="quarter" idx="12"/>
          </p:nvPr>
        </p:nvSpPr>
        <p:spPr/>
        <p:txBody>
          <a:bodyPr/>
          <a:lstStyle/>
          <a:p>
            <a:fld id="{86CB4B4D-7CA3-9044-876B-883B54F8677D}" type="slidenum">
              <a:rPr lang="de-DE" smtClean="0"/>
              <a:t>18</a:t>
            </a:fld>
            <a:endParaRPr lang="de-DE"/>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Bild" descr="Bild">
            <a:extLst>
              <a:ext uri="{FF2B5EF4-FFF2-40B4-BE49-F238E27FC236}">
                <a16:creationId xmlns:a16="http://schemas.microsoft.com/office/drawing/2014/main" id="{D5AE5CE0-454E-FBAE-C3B5-DAFEACA431E2}"/>
              </a:ext>
            </a:extLst>
          </p:cNvPr>
          <p:cNvPicPr>
            <a:picLocks/>
          </p:cNvPicPr>
          <p:nvPr/>
        </p:nvPicPr>
        <p:blipFill>
          <a:blip r:embed="rId2"/>
          <a:stretch>
            <a:fillRect/>
          </a:stretch>
        </p:blipFill>
        <p:spPr>
          <a:xfrm flipH="1">
            <a:off x="0" y="0"/>
            <a:ext cx="24435959" cy="13806302"/>
          </a:xfrm>
          <a:prstGeom prst="rect">
            <a:avLst/>
          </a:prstGeom>
          <a:ln w="12700">
            <a:miter lim="400000"/>
          </a:ln>
        </p:spPr>
      </p:pic>
      <p:sp>
        <p:nvSpPr>
          <p:cNvPr id="2" name="Titel 1">
            <a:extLst>
              <a:ext uri="{FF2B5EF4-FFF2-40B4-BE49-F238E27FC236}">
                <a16:creationId xmlns:a16="http://schemas.microsoft.com/office/drawing/2014/main" id="{C04CD041-A8E4-79FB-4189-A361A7FBF8A5}"/>
              </a:ext>
            </a:extLst>
          </p:cNvPr>
          <p:cNvSpPr>
            <a:spLocks noGrp="1"/>
          </p:cNvSpPr>
          <p:nvPr>
            <p:ph type="title"/>
          </p:nvPr>
        </p:nvSpPr>
        <p:spPr>
          <a:xfrm>
            <a:off x="1676400" y="674831"/>
            <a:ext cx="21031200" cy="2651126"/>
          </a:xfrm>
        </p:spPr>
        <p:txBody>
          <a:bodyPr/>
          <a:lstStyle/>
          <a:p>
            <a:pPr algn="ctr"/>
            <a:r>
              <a:rPr lang="de-DE" dirty="0">
                <a:solidFill>
                  <a:srgbClr val="FFFF00"/>
                </a:solidFill>
                <a:latin typeface="Azo Sans" panose="02000000000000000000" pitchFamily="2" charset="0"/>
              </a:rPr>
              <a:t>Finanzierungsübersicht</a:t>
            </a:r>
          </a:p>
        </p:txBody>
      </p:sp>
      <p:sp>
        <p:nvSpPr>
          <p:cNvPr id="3" name="Textplatzhalter 2">
            <a:extLst>
              <a:ext uri="{FF2B5EF4-FFF2-40B4-BE49-F238E27FC236}">
                <a16:creationId xmlns:a16="http://schemas.microsoft.com/office/drawing/2014/main" id="{E434287E-E752-CD50-3D7F-5176E9682588}"/>
              </a:ext>
            </a:extLst>
          </p:cNvPr>
          <p:cNvSpPr>
            <a:spLocks noGrp="1"/>
          </p:cNvSpPr>
          <p:nvPr>
            <p:ph type="body" idx="1"/>
          </p:nvPr>
        </p:nvSpPr>
        <p:spPr>
          <a:xfrm>
            <a:off x="2674564" y="4797152"/>
            <a:ext cx="5893732" cy="1152524"/>
          </a:xfrm>
        </p:spPr>
        <p:txBody>
          <a:bodyPr/>
          <a:lstStyle/>
          <a:p>
            <a:r>
              <a:rPr lang="de-DE" b="1" dirty="0">
                <a:latin typeface="Azo Sans" panose="02000000000000000000" pitchFamily="2" charset="0"/>
              </a:rPr>
              <a:t>Solarfeld/</a:t>
            </a:r>
            <a:r>
              <a:rPr lang="de-DE" b="1" dirty="0" err="1">
                <a:latin typeface="Azo Sans" panose="02000000000000000000" pitchFamily="2" charset="0"/>
              </a:rPr>
              <a:t>Ellhöft</a:t>
            </a:r>
            <a:endParaRPr lang="de-DE" b="1" dirty="0">
              <a:latin typeface="Azo Sans" panose="02000000000000000000" pitchFamily="2" charset="0"/>
            </a:endParaRPr>
          </a:p>
        </p:txBody>
      </p:sp>
      <p:sp>
        <p:nvSpPr>
          <p:cNvPr id="6" name="Textplatzhalter 5">
            <a:extLst>
              <a:ext uri="{FF2B5EF4-FFF2-40B4-BE49-F238E27FC236}">
                <a16:creationId xmlns:a16="http://schemas.microsoft.com/office/drawing/2014/main" id="{3DFDA5CF-2A20-B601-E7A0-C32A2024F4F6}"/>
              </a:ext>
            </a:extLst>
          </p:cNvPr>
          <p:cNvSpPr>
            <a:spLocks noGrp="1"/>
          </p:cNvSpPr>
          <p:nvPr>
            <p:ph type="body" sz="half" idx="15"/>
          </p:nvPr>
        </p:nvSpPr>
        <p:spPr>
          <a:xfrm>
            <a:off x="2713596" y="6168752"/>
            <a:ext cx="5854700" cy="7178676"/>
          </a:xfrm>
        </p:spPr>
        <p:txBody>
          <a:bodyPr/>
          <a:lstStyle/>
          <a:p>
            <a:r>
              <a:rPr lang="de-DE" dirty="0">
                <a:latin typeface="Azo Sans" panose="02000000000000000000" pitchFamily="2" charset="0"/>
              </a:rPr>
              <a:t>Der Bau des Solarfeld betrug</a:t>
            </a:r>
          </a:p>
          <a:p>
            <a:r>
              <a:rPr lang="de-DE" sz="5400" dirty="0">
                <a:latin typeface="Azo Sans" panose="02000000000000000000" pitchFamily="2" charset="0"/>
              </a:rPr>
              <a:t>3,5 Millionen</a:t>
            </a:r>
          </a:p>
          <a:p>
            <a:r>
              <a:rPr lang="de-DE" dirty="0">
                <a:latin typeface="Azo Sans" panose="02000000000000000000" pitchFamily="2" charset="0"/>
              </a:rPr>
              <a:t>Landerschließung </a:t>
            </a:r>
          </a:p>
          <a:p>
            <a:r>
              <a:rPr lang="de-DE" sz="5400" dirty="0">
                <a:latin typeface="Azo Sans" panose="02000000000000000000" pitchFamily="2" charset="0"/>
              </a:rPr>
              <a:t>0,2 Millionen</a:t>
            </a:r>
          </a:p>
          <a:p>
            <a:r>
              <a:rPr lang="de-DE" dirty="0">
                <a:latin typeface="Azo Sans" panose="02000000000000000000" pitchFamily="2" charset="0"/>
              </a:rPr>
              <a:t>Anschlusssicherung und Trassenbau 110KV / Umspannwerk </a:t>
            </a:r>
            <a:r>
              <a:rPr lang="de-DE" dirty="0" err="1">
                <a:latin typeface="Azo Sans" panose="02000000000000000000" pitchFamily="2" charset="0"/>
              </a:rPr>
              <a:t>Ellhöft</a:t>
            </a:r>
            <a:endParaRPr lang="de-DE" dirty="0">
              <a:latin typeface="Azo Sans" panose="02000000000000000000" pitchFamily="2" charset="0"/>
            </a:endParaRPr>
          </a:p>
          <a:p>
            <a:r>
              <a:rPr lang="de-DE" sz="5400" dirty="0">
                <a:latin typeface="Azo Sans" panose="02000000000000000000" pitchFamily="2" charset="0"/>
              </a:rPr>
              <a:t>2 Millionen</a:t>
            </a:r>
          </a:p>
          <a:p>
            <a:endParaRPr lang="de-DE" dirty="0"/>
          </a:p>
        </p:txBody>
      </p:sp>
      <p:sp>
        <p:nvSpPr>
          <p:cNvPr id="4" name="Textplatzhalter 3">
            <a:extLst>
              <a:ext uri="{FF2B5EF4-FFF2-40B4-BE49-F238E27FC236}">
                <a16:creationId xmlns:a16="http://schemas.microsoft.com/office/drawing/2014/main" id="{DF36B654-A987-7435-4C4F-ED956F954D19}"/>
              </a:ext>
            </a:extLst>
          </p:cNvPr>
          <p:cNvSpPr>
            <a:spLocks noGrp="1"/>
          </p:cNvSpPr>
          <p:nvPr>
            <p:ph type="body" sz="quarter" idx="3"/>
          </p:nvPr>
        </p:nvSpPr>
        <p:spPr>
          <a:xfrm>
            <a:off x="9175989" y="4797152"/>
            <a:ext cx="5872482" cy="1152524"/>
          </a:xfrm>
        </p:spPr>
        <p:txBody>
          <a:bodyPr/>
          <a:lstStyle/>
          <a:p>
            <a:r>
              <a:rPr lang="de-DE" b="1" dirty="0" err="1">
                <a:latin typeface="Azo Sans" panose="02000000000000000000" pitchFamily="2" charset="0"/>
              </a:rPr>
              <a:t>Westre</a:t>
            </a:r>
            <a:endParaRPr lang="de-DE" b="1" dirty="0">
              <a:latin typeface="Azo Sans" panose="02000000000000000000" pitchFamily="2" charset="0"/>
            </a:endParaRPr>
          </a:p>
        </p:txBody>
      </p:sp>
      <p:sp>
        <p:nvSpPr>
          <p:cNvPr id="7" name="Textplatzhalter 6">
            <a:extLst>
              <a:ext uri="{FF2B5EF4-FFF2-40B4-BE49-F238E27FC236}">
                <a16:creationId xmlns:a16="http://schemas.microsoft.com/office/drawing/2014/main" id="{1BD30BC1-F283-140E-C651-7FFBA5325E8C}"/>
              </a:ext>
            </a:extLst>
          </p:cNvPr>
          <p:cNvSpPr>
            <a:spLocks noGrp="1"/>
          </p:cNvSpPr>
          <p:nvPr>
            <p:ph type="body" sz="half" idx="16"/>
          </p:nvPr>
        </p:nvSpPr>
        <p:spPr>
          <a:xfrm>
            <a:off x="9154882" y="6168752"/>
            <a:ext cx="5893588" cy="7178676"/>
          </a:xfrm>
        </p:spPr>
        <p:txBody>
          <a:bodyPr/>
          <a:lstStyle/>
          <a:p>
            <a:r>
              <a:rPr lang="de-DE" dirty="0">
                <a:latin typeface="Azo Sans" panose="02000000000000000000" pitchFamily="2" charset="0"/>
              </a:rPr>
              <a:t>Elektrolyseure</a:t>
            </a:r>
          </a:p>
          <a:p>
            <a:r>
              <a:rPr lang="de-DE" sz="5400" dirty="0">
                <a:latin typeface="Azo Sans" panose="02000000000000000000" pitchFamily="2" charset="0"/>
              </a:rPr>
              <a:t>8 Millionen</a:t>
            </a:r>
          </a:p>
          <a:p>
            <a:r>
              <a:rPr lang="de-DE" dirty="0">
                <a:latin typeface="Azo Sans" panose="02000000000000000000" pitchFamily="2" charset="0"/>
              </a:rPr>
              <a:t>Land, Gebäude und technische Anlagen </a:t>
            </a:r>
          </a:p>
          <a:p>
            <a:r>
              <a:rPr lang="de-DE" sz="5400" dirty="0">
                <a:latin typeface="Azo Sans" panose="02000000000000000000" pitchFamily="2" charset="0"/>
              </a:rPr>
              <a:t>0,8 Millionen</a:t>
            </a:r>
          </a:p>
          <a:p>
            <a:r>
              <a:rPr lang="de-DE" dirty="0">
                <a:latin typeface="Azo Sans" panose="02000000000000000000" pitchFamily="2" charset="0"/>
              </a:rPr>
              <a:t>Abfülltechnik</a:t>
            </a:r>
          </a:p>
          <a:p>
            <a:r>
              <a:rPr lang="de-DE" sz="5400" dirty="0">
                <a:latin typeface="Azo Sans" panose="02000000000000000000" pitchFamily="2" charset="0"/>
              </a:rPr>
              <a:t>0,5 Millionen</a:t>
            </a:r>
          </a:p>
          <a:p>
            <a:r>
              <a:rPr lang="de-DE" dirty="0">
                <a:latin typeface="Azo Sans" panose="02000000000000000000" pitchFamily="2" charset="0"/>
              </a:rPr>
              <a:t>Verdichter</a:t>
            </a:r>
          </a:p>
          <a:p>
            <a:r>
              <a:rPr lang="de-DE" sz="5400" dirty="0">
                <a:latin typeface="Azo Sans" panose="02000000000000000000" pitchFamily="2" charset="0"/>
              </a:rPr>
              <a:t>2,0 Millionen</a:t>
            </a:r>
          </a:p>
          <a:p>
            <a:endParaRPr lang="de-DE" dirty="0">
              <a:latin typeface="Azo Sans" panose="02000000000000000000" pitchFamily="2" charset="0"/>
            </a:endParaRPr>
          </a:p>
          <a:p>
            <a:endParaRPr lang="de-DE" dirty="0">
              <a:latin typeface="Azo Sans" panose="02000000000000000000" pitchFamily="2" charset="0"/>
            </a:endParaRPr>
          </a:p>
          <a:p>
            <a:endParaRPr lang="de-DE" dirty="0"/>
          </a:p>
        </p:txBody>
      </p:sp>
      <p:sp>
        <p:nvSpPr>
          <p:cNvPr id="5" name="Textplatzhalter 4">
            <a:extLst>
              <a:ext uri="{FF2B5EF4-FFF2-40B4-BE49-F238E27FC236}">
                <a16:creationId xmlns:a16="http://schemas.microsoft.com/office/drawing/2014/main" id="{E9042CA5-331C-6608-451E-71BAFD2EC063}"/>
              </a:ext>
            </a:extLst>
          </p:cNvPr>
          <p:cNvSpPr>
            <a:spLocks noGrp="1"/>
          </p:cNvSpPr>
          <p:nvPr>
            <p:ph type="body" sz="quarter" idx="13"/>
          </p:nvPr>
        </p:nvSpPr>
        <p:spPr>
          <a:xfrm>
            <a:off x="15658071" y="4797152"/>
            <a:ext cx="5864226" cy="1152524"/>
          </a:xfrm>
        </p:spPr>
        <p:txBody>
          <a:bodyPr/>
          <a:lstStyle/>
          <a:p>
            <a:r>
              <a:rPr lang="de-DE" b="1" dirty="0">
                <a:latin typeface="Azo Sans" panose="02000000000000000000" pitchFamily="2" charset="0"/>
              </a:rPr>
              <a:t>Förderung Land SH</a:t>
            </a:r>
          </a:p>
        </p:txBody>
      </p:sp>
      <p:sp>
        <p:nvSpPr>
          <p:cNvPr id="8" name="Textplatzhalter 7">
            <a:extLst>
              <a:ext uri="{FF2B5EF4-FFF2-40B4-BE49-F238E27FC236}">
                <a16:creationId xmlns:a16="http://schemas.microsoft.com/office/drawing/2014/main" id="{47DF000E-C79E-15E9-F94B-2B7907733A33}"/>
              </a:ext>
            </a:extLst>
          </p:cNvPr>
          <p:cNvSpPr>
            <a:spLocks noGrp="1"/>
          </p:cNvSpPr>
          <p:nvPr>
            <p:ph type="body" sz="half" idx="17"/>
          </p:nvPr>
        </p:nvSpPr>
        <p:spPr>
          <a:xfrm>
            <a:off x="15658071" y="6168752"/>
            <a:ext cx="5864226" cy="7178676"/>
          </a:xfrm>
        </p:spPr>
        <p:txBody>
          <a:bodyPr/>
          <a:lstStyle/>
          <a:p>
            <a:r>
              <a:rPr lang="de-DE" dirty="0">
                <a:latin typeface="Azo Sans" panose="02000000000000000000" pitchFamily="2" charset="0"/>
              </a:rPr>
              <a:t>Förderzusage vom Land Schleswig-Holstein</a:t>
            </a:r>
          </a:p>
          <a:p>
            <a:r>
              <a:rPr lang="de-DE" sz="5400" dirty="0">
                <a:latin typeface="Azo Sans" panose="02000000000000000000" pitchFamily="2" charset="0"/>
              </a:rPr>
              <a:t>5 Millionen</a:t>
            </a:r>
          </a:p>
          <a:p>
            <a:r>
              <a:rPr lang="de-DE" dirty="0">
                <a:latin typeface="Azo Sans" panose="02000000000000000000" pitchFamily="2" charset="0"/>
              </a:rPr>
              <a:t>Davon bereits abgerufen und beantragt</a:t>
            </a:r>
          </a:p>
          <a:p>
            <a:r>
              <a:rPr lang="de-DE" sz="5400" dirty="0">
                <a:latin typeface="Azo Sans" panose="02000000000000000000" pitchFamily="2" charset="0"/>
              </a:rPr>
              <a:t>2 Millionen</a:t>
            </a:r>
          </a:p>
          <a:p>
            <a:endParaRPr lang="de-DE" sz="5400" dirty="0">
              <a:latin typeface="Azo Sans" panose="02000000000000000000" pitchFamily="2" charset="0"/>
            </a:endParaRPr>
          </a:p>
        </p:txBody>
      </p:sp>
      <p:pic>
        <p:nvPicPr>
          <p:cNvPr id="9" name="Bild" descr="Bild">
            <a:extLst>
              <a:ext uri="{FF2B5EF4-FFF2-40B4-BE49-F238E27FC236}">
                <a16:creationId xmlns:a16="http://schemas.microsoft.com/office/drawing/2014/main" id="{5483E910-D008-7ADC-728A-825EA2D826DE}"/>
              </a:ext>
            </a:extLst>
          </p:cNvPr>
          <p:cNvPicPr>
            <a:picLocks noChangeAspect="1"/>
          </p:cNvPicPr>
          <p:nvPr/>
        </p:nvPicPr>
        <p:blipFill>
          <a:blip r:embed="rId3"/>
          <a:stretch>
            <a:fillRect/>
          </a:stretch>
        </p:blipFill>
        <p:spPr>
          <a:xfrm>
            <a:off x="17760529" y="11943894"/>
            <a:ext cx="5728593" cy="1041855"/>
          </a:xfrm>
          <a:prstGeom prst="rect">
            <a:avLst/>
          </a:prstGeom>
          <a:ln w="12700">
            <a:miter lim="400000"/>
          </a:ln>
        </p:spPr>
      </p:pic>
      <p:sp>
        <p:nvSpPr>
          <p:cNvPr id="10" name="Textfeld 9">
            <a:extLst>
              <a:ext uri="{FF2B5EF4-FFF2-40B4-BE49-F238E27FC236}">
                <a16:creationId xmlns:a16="http://schemas.microsoft.com/office/drawing/2014/main" id="{3886BAB4-3817-8AEB-D038-1B1C529FB99F}"/>
              </a:ext>
            </a:extLst>
          </p:cNvPr>
          <p:cNvSpPr txBox="1"/>
          <p:nvPr/>
        </p:nvSpPr>
        <p:spPr>
          <a:xfrm>
            <a:off x="2674564" y="3000288"/>
            <a:ext cx="15461284" cy="1384995"/>
          </a:xfrm>
          <a:prstGeom prst="rect">
            <a:avLst/>
          </a:prstGeom>
          <a:noFill/>
        </p:spPr>
        <p:txBody>
          <a:bodyPr wrap="none" rtlCol="0">
            <a:spAutoFit/>
          </a:bodyPr>
          <a:lstStyle/>
          <a:p>
            <a:r>
              <a:rPr lang="de-DE" sz="4800" b="1" dirty="0">
                <a:latin typeface="Azo Sans" panose="02000000000000000000" pitchFamily="2" charset="0"/>
              </a:rPr>
              <a:t>Gesamtinvestitionen: 17 Millionen Euro</a:t>
            </a:r>
          </a:p>
          <a:p>
            <a:r>
              <a:rPr lang="de-DE" sz="3600" dirty="0">
                <a:latin typeface="Azo Sans" panose="02000000000000000000" pitchFamily="2" charset="0"/>
              </a:rPr>
              <a:t> – davon 12 Millionen Genossenschaftsanteile und 5 Millionen Förderung</a:t>
            </a:r>
          </a:p>
        </p:txBody>
      </p:sp>
    </p:spTree>
    <p:extLst>
      <p:ext uri="{BB962C8B-B14F-4D97-AF65-F5344CB8AC3E}">
        <p14:creationId xmlns:p14="http://schemas.microsoft.com/office/powerpoint/2010/main" val="741548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Bild" descr="Bild"/>
          <p:cNvPicPr>
            <a:picLocks/>
          </p:cNvPicPr>
          <p:nvPr/>
        </p:nvPicPr>
        <p:blipFill>
          <a:blip r:embed="rId2"/>
          <a:stretch>
            <a:fillRect/>
          </a:stretch>
        </p:blipFill>
        <p:spPr>
          <a:xfrm>
            <a:off x="-25980" y="-45151"/>
            <a:ext cx="24435959" cy="13806302"/>
          </a:xfrm>
          <a:prstGeom prst="rect">
            <a:avLst/>
          </a:prstGeom>
          <a:ln w="12700">
            <a:miter lim="400000"/>
          </a:ln>
        </p:spPr>
      </p:pic>
      <p:pic>
        <p:nvPicPr>
          <p:cNvPr id="172" name="Bild" descr="Bild"/>
          <p:cNvPicPr>
            <a:picLocks noChangeAspect="1"/>
          </p:cNvPicPr>
          <p:nvPr/>
        </p:nvPicPr>
        <p:blipFill>
          <a:blip r:embed="rId3"/>
          <a:stretch>
            <a:fillRect/>
          </a:stretch>
        </p:blipFill>
        <p:spPr>
          <a:xfrm>
            <a:off x="-19053" y="-1"/>
            <a:ext cx="24789200" cy="13716001"/>
          </a:xfrm>
          <a:prstGeom prst="rect">
            <a:avLst/>
          </a:prstGeom>
          <a:ln w="12700">
            <a:miter lim="400000"/>
          </a:ln>
        </p:spPr>
      </p:pic>
      <p:pic>
        <p:nvPicPr>
          <p:cNvPr id="173" name="Bild" descr="Bild"/>
          <p:cNvPicPr>
            <a:picLocks noChangeAspect="1"/>
          </p:cNvPicPr>
          <p:nvPr/>
        </p:nvPicPr>
        <p:blipFill>
          <a:blip r:embed="rId4"/>
          <a:stretch>
            <a:fillRect/>
          </a:stretch>
        </p:blipFill>
        <p:spPr>
          <a:xfrm>
            <a:off x="12369649" y="4601005"/>
            <a:ext cx="11106191" cy="9762129"/>
          </a:xfrm>
          <a:prstGeom prst="rect">
            <a:avLst/>
          </a:prstGeom>
          <a:ln w="12700">
            <a:miter lim="400000"/>
          </a:ln>
        </p:spPr>
      </p:pic>
      <p:pic>
        <p:nvPicPr>
          <p:cNvPr id="174" name="Bild" descr="Bild"/>
          <p:cNvPicPr>
            <a:picLocks noChangeAspect="1"/>
          </p:cNvPicPr>
          <p:nvPr/>
        </p:nvPicPr>
        <p:blipFill>
          <a:blip r:embed="rId5"/>
          <a:stretch>
            <a:fillRect/>
          </a:stretch>
        </p:blipFill>
        <p:spPr>
          <a:xfrm>
            <a:off x="17716791" y="869090"/>
            <a:ext cx="5728593" cy="1041855"/>
          </a:xfrm>
          <a:prstGeom prst="rect">
            <a:avLst/>
          </a:prstGeom>
          <a:ln w="12700">
            <a:miter lim="400000"/>
          </a:ln>
        </p:spPr>
      </p:pic>
      <p:sp>
        <p:nvSpPr>
          <p:cNvPr id="2" name="Foliennummernplatzhalter 1">
            <a:extLst>
              <a:ext uri="{FF2B5EF4-FFF2-40B4-BE49-F238E27FC236}">
                <a16:creationId xmlns:a16="http://schemas.microsoft.com/office/drawing/2014/main" id="{6DFAFD5A-6956-6565-C180-9708C59F6823}"/>
              </a:ext>
            </a:extLst>
          </p:cNvPr>
          <p:cNvSpPr>
            <a:spLocks noGrp="1"/>
          </p:cNvSpPr>
          <p:nvPr>
            <p:ph type="sldNum" sz="quarter" idx="2"/>
          </p:nvPr>
        </p:nvSpPr>
        <p:spPr/>
        <p:txBody>
          <a:bodyPr/>
          <a:lstStyle/>
          <a:p>
            <a:fld id="{86CB4B4D-7CA3-9044-876B-883B54F8677D}" type="slidenum">
              <a:rPr lang="de-DE" smtClean="0"/>
              <a:t>2</a:t>
            </a:fld>
            <a:endParaRPr lang="de-DE"/>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Bild" descr="Bild"/>
          <p:cNvPicPr>
            <a:picLocks/>
          </p:cNvPicPr>
          <p:nvPr/>
        </p:nvPicPr>
        <p:blipFill>
          <a:blip r:embed="rId2"/>
          <a:stretch>
            <a:fillRect/>
          </a:stretch>
        </p:blipFill>
        <p:spPr>
          <a:xfrm>
            <a:off x="-25980" y="-45151"/>
            <a:ext cx="24435959" cy="13806302"/>
          </a:xfrm>
          <a:prstGeom prst="rect">
            <a:avLst/>
          </a:prstGeom>
          <a:ln w="12700">
            <a:miter lim="400000"/>
          </a:ln>
        </p:spPr>
      </p:pic>
      <p:sp>
        <p:nvSpPr>
          <p:cNvPr id="183" name="Rechteck"/>
          <p:cNvSpPr/>
          <p:nvPr/>
        </p:nvSpPr>
        <p:spPr>
          <a:xfrm>
            <a:off x="1362997" y="4012779"/>
            <a:ext cx="11714167" cy="7463851"/>
          </a:xfrm>
          <a:prstGeom prst="rect">
            <a:avLst/>
          </a:prstGeom>
          <a:solidFill>
            <a:srgbClr val="003E52"/>
          </a:solidFill>
          <a:ln w="12700">
            <a:miter lim="400000"/>
          </a:ln>
        </p:spPr>
        <p:txBody>
          <a:bodyPr lIns="50800" tIns="50800" rIns="50800" bIns="50800" anchor="ctr"/>
          <a:lstStyle/>
          <a:p>
            <a:pPr marL="457200" indent="-457200" algn="just" defTabSz="825500">
              <a:lnSpc>
                <a:spcPct val="100000"/>
              </a:lnSpc>
              <a:spcBef>
                <a:spcPts val="0"/>
              </a:spcBef>
              <a:buFont typeface="Arial" panose="020B0604020202020204" pitchFamily="34" charset="0"/>
              <a:buChar char="•"/>
              <a:defRPr sz="3200">
                <a:solidFill>
                  <a:srgbClr val="FFFFFF"/>
                </a:solidFill>
                <a:latin typeface="Helvetica Neue Medium"/>
                <a:ea typeface="Helvetica Neue Medium"/>
                <a:cs typeface="Helvetica Neue Medium"/>
                <a:sym typeface="Helvetica Neue Medium"/>
              </a:defRPr>
            </a:pPr>
            <a:r>
              <a:rPr lang="de-DE" sz="4000" dirty="0"/>
              <a:t>Aus Solar- bzw. Windpark erzeugte Energie in vier 1-MW-Elektrolyseuren in Wasserstoff umzuwandeln </a:t>
            </a:r>
          </a:p>
          <a:p>
            <a:pPr marL="457200" indent="-457200" algn="just" defTabSz="825500">
              <a:lnSpc>
                <a:spcPct val="100000"/>
              </a:lnSpc>
              <a:spcBef>
                <a:spcPts val="0"/>
              </a:spcBef>
              <a:buFont typeface="Arial" panose="020B0604020202020204" pitchFamily="34" charset="0"/>
              <a:buChar char="•"/>
              <a:defRPr sz="3200">
                <a:solidFill>
                  <a:srgbClr val="FFFFFF"/>
                </a:solidFill>
                <a:latin typeface="Helvetica Neue Medium"/>
                <a:ea typeface="Helvetica Neue Medium"/>
                <a:cs typeface="Helvetica Neue Medium"/>
                <a:sym typeface="Helvetica Neue Medium"/>
              </a:defRPr>
            </a:pPr>
            <a:r>
              <a:rPr lang="de-DE" sz="4000" dirty="0"/>
              <a:t>Abfüllstation mit zwei Druckstufen </a:t>
            </a:r>
          </a:p>
          <a:p>
            <a:pPr marL="457200" indent="-457200" algn="just" defTabSz="825500">
              <a:lnSpc>
                <a:spcPct val="100000"/>
              </a:lnSpc>
              <a:spcBef>
                <a:spcPts val="0"/>
              </a:spcBef>
              <a:buFont typeface="Arial" panose="020B0604020202020204" pitchFamily="34" charset="0"/>
              <a:buChar char="•"/>
              <a:defRPr sz="3200">
                <a:solidFill>
                  <a:srgbClr val="FFFFFF"/>
                </a:solidFill>
                <a:latin typeface="Helvetica Neue Medium"/>
                <a:ea typeface="Helvetica Neue Medium"/>
                <a:cs typeface="Helvetica Neue Medium"/>
                <a:sym typeface="Helvetica Neue Medium"/>
              </a:defRPr>
            </a:pPr>
            <a:r>
              <a:rPr lang="de-DE" sz="4000" dirty="0"/>
              <a:t>Trailer und Bündel für den Transport </a:t>
            </a:r>
          </a:p>
          <a:p>
            <a:pPr marL="457200" indent="-457200" algn="just" defTabSz="825500">
              <a:lnSpc>
                <a:spcPct val="100000"/>
              </a:lnSpc>
              <a:spcBef>
                <a:spcPts val="0"/>
              </a:spcBef>
              <a:buFont typeface="Arial" panose="020B0604020202020204" pitchFamily="34" charset="0"/>
              <a:buChar char="•"/>
              <a:defRPr sz="3200">
                <a:solidFill>
                  <a:srgbClr val="FFFFFF"/>
                </a:solidFill>
                <a:latin typeface="Helvetica Neue Medium"/>
                <a:ea typeface="Helvetica Neue Medium"/>
                <a:cs typeface="Helvetica Neue Medium"/>
                <a:sym typeface="Helvetica Neue Medium"/>
              </a:defRPr>
            </a:pPr>
            <a:r>
              <a:rPr lang="de-DE" sz="4000" dirty="0"/>
              <a:t>für Mobilität, Industrie, Stadtwerke und als Zwischenspeicher</a:t>
            </a:r>
            <a:endParaRPr sz="4000" dirty="0"/>
          </a:p>
        </p:txBody>
      </p:sp>
      <p:pic>
        <p:nvPicPr>
          <p:cNvPr id="184" name="Bild" descr="Bild"/>
          <p:cNvPicPr>
            <a:picLocks noChangeAspect="1"/>
          </p:cNvPicPr>
          <p:nvPr/>
        </p:nvPicPr>
        <p:blipFill>
          <a:blip r:embed="rId3"/>
          <a:srcRect l="425" r="425"/>
          <a:stretch>
            <a:fillRect/>
          </a:stretch>
        </p:blipFill>
        <p:spPr>
          <a:xfrm>
            <a:off x="361333" y="1824961"/>
            <a:ext cx="11714167" cy="3566755"/>
          </a:xfrm>
          <a:prstGeom prst="rect">
            <a:avLst/>
          </a:prstGeom>
          <a:ln w="12700">
            <a:miter lim="400000"/>
          </a:ln>
        </p:spPr>
      </p:pic>
      <p:sp>
        <p:nvSpPr>
          <p:cNvPr id="185" name="Die erzeugte Energie wird in einem Elektrolyseur mit einer Anfangsleistung von 250 kW genutzt, um Wasserstoff aus Wasser zu gewinnen. In einer Abfüllstation wird der Wasserstoff in zwei Druckstufen gespeichert und kann für Transport, Mobilität oder als Z"/>
          <p:cNvSpPr txBox="1"/>
          <p:nvPr/>
        </p:nvSpPr>
        <p:spPr>
          <a:xfrm>
            <a:off x="2549541" y="7691486"/>
            <a:ext cx="9758483" cy="633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20000"/>
              </a:lnSpc>
              <a:spcBef>
                <a:spcPts val="0"/>
              </a:spcBef>
              <a:defRPr sz="3000">
                <a:solidFill>
                  <a:srgbClr val="FFFFFF"/>
                </a:solidFill>
                <a:latin typeface="Azo Sans Regular"/>
                <a:ea typeface="Azo Sans Regular"/>
                <a:cs typeface="Azo Sans Regular"/>
                <a:sym typeface="Azo Sans Regular"/>
              </a:defRPr>
            </a:lvl1pPr>
          </a:lstStyle>
          <a:p>
            <a:endParaRPr dirty="0"/>
          </a:p>
        </p:txBody>
      </p:sp>
      <p:pic>
        <p:nvPicPr>
          <p:cNvPr id="186" name="Bild" descr="Bild"/>
          <p:cNvPicPr>
            <a:picLocks noChangeAspect="1"/>
          </p:cNvPicPr>
          <p:nvPr/>
        </p:nvPicPr>
        <p:blipFill>
          <a:blip r:embed="rId4"/>
          <a:stretch>
            <a:fillRect/>
          </a:stretch>
        </p:blipFill>
        <p:spPr>
          <a:xfrm>
            <a:off x="13641204" y="1523198"/>
            <a:ext cx="9927240" cy="9856833"/>
          </a:xfrm>
          <a:prstGeom prst="rect">
            <a:avLst/>
          </a:prstGeom>
          <a:ln w="12700">
            <a:miter lim="400000"/>
          </a:ln>
        </p:spPr>
      </p:pic>
      <p:sp>
        <p:nvSpPr>
          <p:cNvPr id="2" name="Foliennummernplatzhalter 1">
            <a:extLst>
              <a:ext uri="{FF2B5EF4-FFF2-40B4-BE49-F238E27FC236}">
                <a16:creationId xmlns:a16="http://schemas.microsoft.com/office/drawing/2014/main" id="{65AB6ABA-8306-1050-957F-B66EA0F554E0}"/>
              </a:ext>
            </a:extLst>
          </p:cNvPr>
          <p:cNvSpPr>
            <a:spLocks noGrp="1"/>
          </p:cNvSpPr>
          <p:nvPr>
            <p:ph type="sldNum" sz="quarter" idx="12"/>
          </p:nvPr>
        </p:nvSpPr>
        <p:spPr/>
        <p:txBody>
          <a:bodyPr/>
          <a:lstStyle/>
          <a:p>
            <a:fld id="{86CB4B4D-7CA3-9044-876B-883B54F8677D}" type="slidenum">
              <a:rPr lang="de-DE" smtClean="0"/>
              <a:t>3</a:t>
            </a:fld>
            <a:endParaRPr lang="de-D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Bild" descr="Bild"/>
          <p:cNvPicPr>
            <a:picLocks/>
          </p:cNvPicPr>
          <p:nvPr/>
        </p:nvPicPr>
        <p:blipFill>
          <a:blip r:embed="rId2"/>
          <a:stretch>
            <a:fillRect/>
          </a:stretch>
        </p:blipFill>
        <p:spPr>
          <a:xfrm>
            <a:off x="-25851" y="3957"/>
            <a:ext cx="24435702" cy="13708085"/>
          </a:xfrm>
          <a:prstGeom prst="rect">
            <a:avLst/>
          </a:prstGeom>
          <a:ln w="12700">
            <a:miter lim="400000"/>
          </a:ln>
        </p:spPr>
      </p:pic>
      <p:pic>
        <p:nvPicPr>
          <p:cNvPr id="197" name="Bild" descr="Bild"/>
          <p:cNvPicPr>
            <a:picLocks noChangeAspect="1"/>
          </p:cNvPicPr>
          <p:nvPr/>
        </p:nvPicPr>
        <p:blipFill>
          <a:blip r:embed="rId3"/>
          <a:srcRect l="1756" r="20213"/>
          <a:stretch>
            <a:fillRect/>
          </a:stretch>
        </p:blipFill>
        <p:spPr>
          <a:xfrm>
            <a:off x="361333" y="1824961"/>
            <a:ext cx="12783625" cy="3566755"/>
          </a:xfrm>
          <a:prstGeom prst="rect">
            <a:avLst/>
          </a:prstGeom>
          <a:ln w="12700">
            <a:miter lim="400000"/>
          </a:ln>
        </p:spPr>
      </p:pic>
      <p:pic>
        <p:nvPicPr>
          <p:cNvPr id="198" name="Bild" descr="Bild"/>
          <p:cNvPicPr>
            <a:picLocks noChangeAspect="1"/>
          </p:cNvPicPr>
          <p:nvPr/>
        </p:nvPicPr>
        <p:blipFill>
          <a:blip r:embed="rId4"/>
          <a:stretch>
            <a:fillRect/>
          </a:stretch>
        </p:blipFill>
        <p:spPr>
          <a:xfrm>
            <a:off x="1190929" y="6155224"/>
            <a:ext cx="22002142" cy="5901748"/>
          </a:xfrm>
          <a:prstGeom prst="rect">
            <a:avLst/>
          </a:prstGeom>
          <a:ln w="12700">
            <a:miter lim="400000"/>
          </a:ln>
        </p:spPr>
      </p:pic>
      <p:sp>
        <p:nvSpPr>
          <p:cNvPr id="2" name="Foliennummernplatzhalter 1">
            <a:extLst>
              <a:ext uri="{FF2B5EF4-FFF2-40B4-BE49-F238E27FC236}">
                <a16:creationId xmlns:a16="http://schemas.microsoft.com/office/drawing/2014/main" id="{ABD7C7D6-E389-55F1-F060-84A6B941EDF9}"/>
              </a:ext>
            </a:extLst>
          </p:cNvPr>
          <p:cNvSpPr>
            <a:spLocks noGrp="1"/>
          </p:cNvSpPr>
          <p:nvPr>
            <p:ph type="sldNum" sz="quarter" idx="12"/>
          </p:nvPr>
        </p:nvSpPr>
        <p:spPr/>
        <p:txBody>
          <a:bodyPr/>
          <a:lstStyle/>
          <a:p>
            <a:fld id="{86CB4B4D-7CA3-9044-876B-883B54F8677D}" type="slidenum">
              <a:rPr lang="de-DE" smtClean="0"/>
              <a:t>4</a:t>
            </a:fld>
            <a:endParaRPr lang="de-D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Bild" descr="Bild"/>
          <p:cNvPicPr>
            <a:picLocks/>
          </p:cNvPicPr>
          <p:nvPr/>
        </p:nvPicPr>
        <p:blipFill>
          <a:blip r:embed="rId2"/>
          <a:stretch>
            <a:fillRect/>
          </a:stretch>
        </p:blipFill>
        <p:spPr>
          <a:xfrm flipH="1">
            <a:off x="-25980" y="-45151"/>
            <a:ext cx="24435959" cy="13806302"/>
          </a:xfrm>
          <a:prstGeom prst="rect">
            <a:avLst/>
          </a:prstGeom>
          <a:ln w="12700">
            <a:miter lim="400000"/>
          </a:ln>
        </p:spPr>
      </p:pic>
      <p:sp>
        <p:nvSpPr>
          <p:cNvPr id="177" name="Rechteck"/>
          <p:cNvSpPr/>
          <p:nvPr/>
        </p:nvSpPr>
        <p:spPr>
          <a:xfrm>
            <a:off x="12062906" y="1246656"/>
            <a:ext cx="11714166" cy="10603639"/>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8" name="Bild" descr="Bild"/>
          <p:cNvPicPr>
            <a:picLocks noChangeAspect="1"/>
          </p:cNvPicPr>
          <p:nvPr/>
        </p:nvPicPr>
        <p:blipFill>
          <a:blip r:embed="rId3"/>
          <a:stretch>
            <a:fillRect/>
          </a:stretch>
        </p:blipFill>
        <p:spPr>
          <a:xfrm>
            <a:off x="712187" y="3758988"/>
            <a:ext cx="12173813" cy="80913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9" name="Bild" descr="Bild"/>
          <p:cNvPicPr>
            <a:picLocks noChangeAspect="1"/>
          </p:cNvPicPr>
          <p:nvPr/>
        </p:nvPicPr>
        <p:blipFill>
          <a:blip r:embed="rId4"/>
          <a:stretch>
            <a:fillRect/>
          </a:stretch>
        </p:blipFill>
        <p:spPr>
          <a:xfrm>
            <a:off x="942011" y="1619156"/>
            <a:ext cx="11714167" cy="3566755"/>
          </a:xfrm>
          <a:prstGeom prst="rect">
            <a:avLst/>
          </a:prstGeom>
          <a:ln w="12700">
            <a:miter lim="400000"/>
          </a:ln>
        </p:spPr>
      </p:pic>
      <p:sp>
        <p:nvSpPr>
          <p:cNvPr id="180" name="Wir sind eine vielfältige Gruppe engagierter Menschen – unterschiedlich in unseren Hintergründen, aber vereint in unserer Idee. Von Techniker*innen über Energieprofis bis hin zu Nachbar*innen, die einfach etwas für die Region tun wollen, bringen wir vers"/>
          <p:cNvSpPr txBox="1"/>
          <p:nvPr/>
        </p:nvSpPr>
        <p:spPr>
          <a:xfrm>
            <a:off x="13249450" y="2338056"/>
            <a:ext cx="9758483" cy="853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20000"/>
              </a:lnSpc>
              <a:spcBef>
                <a:spcPts val="0"/>
              </a:spcBef>
              <a:defRPr sz="3000">
                <a:solidFill>
                  <a:srgbClr val="003144"/>
                </a:solidFill>
                <a:latin typeface="Azo Sans Regular"/>
                <a:ea typeface="Azo Sans Regular"/>
                <a:cs typeface="Azo Sans Regular"/>
                <a:sym typeface="Azo Sans Regular"/>
              </a:defRPr>
            </a:pPr>
            <a:r>
              <a:t>Wir sind eine vielfältige Gruppe engagierter Menschen – unterschiedlich in unseren Hintergründen, aber vereint in unserer Idee. Von Techniker*innen über Energieprofis bis hin zu Nachbar*innen, die einfach etwas für die Region tun wollen, bringen wir verschiedenste Perspektiven und viel Fachwissen zusammen. Unser gemeinsames Ziel ist es, die Energiewende hier bei uns voranzubringen – sauber, nachhaltig und vor allem regional. Wir wollen, dass alle davon profitieren, Nachhaltigkeit zu einem unumgehbaren Wirtschaftsfaktor zu machen, der uns in eine sichere Zukunft führt.</a:t>
            </a:r>
          </a:p>
          <a:p>
            <a:pPr defTabSz="457200">
              <a:lnSpc>
                <a:spcPct val="120000"/>
              </a:lnSpc>
              <a:spcBef>
                <a:spcPts val="0"/>
              </a:spcBef>
              <a:defRPr sz="3000">
                <a:solidFill>
                  <a:srgbClr val="003144"/>
                </a:solidFill>
                <a:latin typeface="Azo Sans Regular"/>
                <a:ea typeface="Azo Sans Regular"/>
                <a:cs typeface="Azo Sans Regular"/>
                <a:sym typeface="Azo Sans Regular"/>
              </a:defRPr>
            </a:pPr>
            <a:endParaRPr/>
          </a:p>
          <a:p>
            <a:pPr defTabSz="457200">
              <a:lnSpc>
                <a:spcPct val="120000"/>
              </a:lnSpc>
              <a:spcBef>
                <a:spcPts val="0"/>
              </a:spcBef>
              <a:defRPr sz="3000">
                <a:solidFill>
                  <a:srgbClr val="003144"/>
                </a:solidFill>
                <a:latin typeface="Azo Sans Bold"/>
                <a:ea typeface="Azo Sans Bold"/>
                <a:cs typeface="Azo Sans Bold"/>
                <a:sym typeface="Azo Sans Bold"/>
              </a:defRPr>
            </a:pPr>
            <a:r>
              <a:t>Packen wir‘s gemeinsam an!</a:t>
            </a:r>
          </a:p>
        </p:txBody>
      </p:sp>
      <p:sp>
        <p:nvSpPr>
          <p:cNvPr id="2" name="Foliennummernplatzhalter 1">
            <a:extLst>
              <a:ext uri="{FF2B5EF4-FFF2-40B4-BE49-F238E27FC236}">
                <a16:creationId xmlns:a16="http://schemas.microsoft.com/office/drawing/2014/main" id="{3B63F16A-8384-0027-2A0D-295CB79C4752}"/>
              </a:ext>
            </a:extLst>
          </p:cNvPr>
          <p:cNvSpPr>
            <a:spLocks noGrp="1"/>
          </p:cNvSpPr>
          <p:nvPr>
            <p:ph type="sldNum" sz="quarter" idx="12"/>
          </p:nvPr>
        </p:nvSpPr>
        <p:spPr/>
        <p:txBody>
          <a:bodyPr/>
          <a:lstStyle/>
          <a:p>
            <a:fld id="{86CB4B4D-7CA3-9044-876B-883B54F8677D}" type="slidenum">
              <a:rPr lang="de-DE" smtClean="0"/>
              <a:t>5</a:t>
            </a:fld>
            <a:endParaRPr lang="de-D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descr="Bild">
            <a:extLst>
              <a:ext uri="{FF2B5EF4-FFF2-40B4-BE49-F238E27FC236}">
                <a16:creationId xmlns:a16="http://schemas.microsoft.com/office/drawing/2014/main" id="{9C6E56EA-FD61-7881-48D7-D1E85F600BA9}"/>
              </a:ext>
            </a:extLst>
          </p:cNvPr>
          <p:cNvPicPr>
            <a:picLocks/>
          </p:cNvPicPr>
          <p:nvPr/>
        </p:nvPicPr>
        <p:blipFill>
          <a:blip r:embed="rId2"/>
          <a:stretch>
            <a:fillRect/>
          </a:stretch>
        </p:blipFill>
        <p:spPr>
          <a:xfrm flipH="1">
            <a:off x="0" y="0"/>
            <a:ext cx="24435959" cy="13806302"/>
          </a:xfrm>
          <a:prstGeom prst="rect">
            <a:avLst/>
          </a:prstGeom>
          <a:ln w="12700">
            <a:miter lim="400000"/>
          </a:ln>
        </p:spPr>
      </p:pic>
      <p:pic>
        <p:nvPicPr>
          <p:cNvPr id="2" name="Bild" descr="Bild">
            <a:extLst>
              <a:ext uri="{FF2B5EF4-FFF2-40B4-BE49-F238E27FC236}">
                <a16:creationId xmlns:a16="http://schemas.microsoft.com/office/drawing/2014/main" id="{30ED7A25-AB12-95FB-F36E-986B3F7A12CB}"/>
              </a:ext>
            </a:extLst>
          </p:cNvPr>
          <p:cNvPicPr>
            <a:picLocks noChangeAspect="1"/>
          </p:cNvPicPr>
          <p:nvPr/>
        </p:nvPicPr>
        <p:blipFill>
          <a:blip r:embed="rId3"/>
          <a:stretch>
            <a:fillRect/>
          </a:stretch>
        </p:blipFill>
        <p:spPr>
          <a:xfrm>
            <a:off x="18118603" y="726323"/>
            <a:ext cx="5728593" cy="1041855"/>
          </a:xfrm>
          <a:prstGeom prst="rect">
            <a:avLst/>
          </a:prstGeom>
          <a:ln w="12700">
            <a:miter lim="400000"/>
          </a:ln>
        </p:spPr>
      </p:pic>
      <p:sp>
        <p:nvSpPr>
          <p:cNvPr id="4" name="Titel 3">
            <a:extLst>
              <a:ext uri="{FF2B5EF4-FFF2-40B4-BE49-F238E27FC236}">
                <a16:creationId xmlns:a16="http://schemas.microsoft.com/office/drawing/2014/main" id="{7C312DFF-8990-3145-BF17-67DFD951A7EB}"/>
              </a:ext>
            </a:extLst>
          </p:cNvPr>
          <p:cNvSpPr>
            <a:spLocks noGrp="1"/>
          </p:cNvSpPr>
          <p:nvPr>
            <p:ph type="ctrTitle"/>
          </p:nvPr>
        </p:nvSpPr>
        <p:spPr>
          <a:xfrm>
            <a:off x="2309910" y="1910945"/>
            <a:ext cx="13384180" cy="3439268"/>
          </a:xfrm>
        </p:spPr>
        <p:txBody>
          <a:bodyPr/>
          <a:lstStyle/>
          <a:p>
            <a:r>
              <a:rPr lang="de-DE" sz="20000" b="1" dirty="0">
                <a:solidFill>
                  <a:srgbClr val="FFFF00"/>
                </a:solidFill>
              </a:rPr>
              <a:t>Wie viele?</a:t>
            </a:r>
          </a:p>
        </p:txBody>
      </p:sp>
      <p:sp>
        <p:nvSpPr>
          <p:cNvPr id="7" name="Textfeld 6">
            <a:extLst>
              <a:ext uri="{FF2B5EF4-FFF2-40B4-BE49-F238E27FC236}">
                <a16:creationId xmlns:a16="http://schemas.microsoft.com/office/drawing/2014/main" id="{E16256BD-3DB4-D238-FE08-EEEC48BF0229}"/>
              </a:ext>
            </a:extLst>
          </p:cNvPr>
          <p:cNvSpPr txBox="1"/>
          <p:nvPr/>
        </p:nvSpPr>
        <p:spPr>
          <a:xfrm>
            <a:off x="2309910" y="6534835"/>
            <a:ext cx="15973225" cy="5016758"/>
          </a:xfrm>
          <a:prstGeom prst="rect">
            <a:avLst/>
          </a:prstGeom>
          <a:noFill/>
        </p:spPr>
        <p:txBody>
          <a:bodyPr wrap="square">
            <a:spAutoFit/>
          </a:bodyPr>
          <a:lstStyle/>
          <a:p>
            <a:pPr algn="l"/>
            <a:r>
              <a:rPr lang="de-DE" sz="9600" b="0" i="0" u="none" strike="noStrike" baseline="0" dirty="0">
                <a:solidFill>
                  <a:srgbClr val="FFFF00"/>
                </a:solidFill>
                <a:latin typeface="Azo Sans" panose="02000000000000000000" pitchFamily="2" charset="0"/>
              </a:rPr>
              <a:t>2.</a:t>
            </a:r>
            <a:r>
              <a:rPr lang="de-DE" sz="9600" dirty="0">
                <a:solidFill>
                  <a:srgbClr val="FFFF00"/>
                </a:solidFill>
                <a:latin typeface="Azo Sans" panose="02000000000000000000" pitchFamily="2" charset="0"/>
              </a:rPr>
              <a:t>223</a:t>
            </a:r>
            <a:r>
              <a:rPr lang="de-DE" sz="9600" b="0" i="0" u="none" strike="noStrike" baseline="0" dirty="0">
                <a:solidFill>
                  <a:srgbClr val="FFFF00"/>
                </a:solidFill>
                <a:latin typeface="Azo Sans" panose="02000000000000000000" pitchFamily="2" charset="0"/>
              </a:rPr>
              <a:t> Mitglieder</a:t>
            </a:r>
          </a:p>
          <a:p>
            <a:pPr algn="l"/>
            <a:r>
              <a:rPr lang="de-DE" sz="9600" b="0" i="0" u="none" strike="noStrike" baseline="0" dirty="0">
                <a:solidFill>
                  <a:srgbClr val="FFFF00"/>
                </a:solidFill>
                <a:latin typeface="Azo Sans" panose="02000000000000000000" pitchFamily="2" charset="0"/>
              </a:rPr>
              <a:t>12.481 gezeichnete Anteile</a:t>
            </a:r>
          </a:p>
          <a:p>
            <a:pPr algn="l"/>
            <a:endParaRPr lang="de-DE" sz="9600" dirty="0">
              <a:solidFill>
                <a:srgbClr val="FFFF00"/>
              </a:solidFill>
              <a:latin typeface="Azo Sans" panose="02000000000000000000" pitchFamily="2" charset="0"/>
            </a:endParaRPr>
          </a:p>
          <a:p>
            <a:pPr algn="l"/>
            <a:r>
              <a:rPr lang="de-DE" sz="3200" dirty="0">
                <a:solidFill>
                  <a:srgbClr val="FFFF00"/>
                </a:solidFill>
                <a:latin typeface="Azo Sans" panose="02000000000000000000" pitchFamily="2" charset="0"/>
              </a:rPr>
              <a:t>Stand:  23.05.2026</a:t>
            </a:r>
            <a:endParaRPr lang="de-DE" sz="3200" dirty="0">
              <a:latin typeface="Azo Sans" panose="02000000000000000000" pitchFamily="2" charset="0"/>
            </a:endParaRPr>
          </a:p>
        </p:txBody>
      </p:sp>
    </p:spTree>
    <p:extLst>
      <p:ext uri="{BB962C8B-B14F-4D97-AF65-F5344CB8AC3E}">
        <p14:creationId xmlns:p14="http://schemas.microsoft.com/office/powerpoint/2010/main" val="3156635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D78BF213-83B0-AD64-56E4-EAA7EAEE304A}"/>
              </a:ext>
            </a:extLst>
          </p:cNvPr>
          <p:cNvPicPr>
            <a:picLocks noChangeAspect="1"/>
          </p:cNvPicPr>
          <p:nvPr/>
        </p:nvPicPr>
        <p:blipFill>
          <a:blip r:embed="rId2">
            <a:extLst>
              <a:ext uri="{28A0092B-C50C-407E-A947-70E740481C1C}">
                <a14:useLocalDpi xmlns:a14="http://schemas.microsoft.com/office/drawing/2010/main" val="0"/>
              </a:ext>
            </a:extLst>
          </a:blip>
          <a:srcRect t="24743" b="46239"/>
          <a:stretch>
            <a:fillRect/>
          </a:stretch>
        </p:blipFill>
        <p:spPr>
          <a:xfrm>
            <a:off x="8986872" y="486"/>
            <a:ext cx="15397128" cy="6693410"/>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6" name="Grafik 15">
            <a:extLst>
              <a:ext uri="{FF2B5EF4-FFF2-40B4-BE49-F238E27FC236}">
                <a16:creationId xmlns:a16="http://schemas.microsoft.com/office/drawing/2014/main" id="{505B0D3E-CD04-3A3B-9F3D-90A54C16D1FC}"/>
              </a:ext>
            </a:extLst>
          </p:cNvPr>
          <p:cNvPicPr>
            <a:picLocks noChangeAspect="1"/>
          </p:cNvPicPr>
          <p:nvPr/>
        </p:nvPicPr>
        <p:blipFill>
          <a:blip r:embed="rId3" cstate="print">
            <a:extLst>
              <a:ext uri="{28A0092B-C50C-407E-A947-70E740481C1C}">
                <a14:useLocalDpi xmlns:a14="http://schemas.microsoft.com/office/drawing/2010/main" val="0"/>
              </a:ext>
            </a:extLst>
          </a:blip>
          <a:srcRect t="13877" r="1" b="48001"/>
          <a:stretch>
            <a:fillRect/>
          </a:stretch>
        </p:blipFill>
        <p:spPr>
          <a:xfrm>
            <a:off x="20" y="10"/>
            <a:ext cx="11719574" cy="6693400"/>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8" name="Grafik 17">
            <a:extLst>
              <a:ext uri="{FF2B5EF4-FFF2-40B4-BE49-F238E27FC236}">
                <a16:creationId xmlns:a16="http://schemas.microsoft.com/office/drawing/2014/main" id="{E14CAAC7-7CEA-3A86-13EB-4FCDFEDEDD4C}"/>
              </a:ext>
            </a:extLst>
          </p:cNvPr>
          <p:cNvPicPr>
            <a:picLocks noChangeAspect="1"/>
          </p:cNvPicPr>
          <p:nvPr/>
        </p:nvPicPr>
        <p:blipFill>
          <a:blip r:embed="rId4" cstate="print">
            <a:extLst>
              <a:ext uri="{28A0092B-C50C-407E-A947-70E740481C1C}">
                <a14:useLocalDpi xmlns:a14="http://schemas.microsoft.com/office/drawing/2010/main" val="0"/>
              </a:ext>
            </a:extLst>
          </a:blip>
          <a:srcRect t="11131" r="1" b="50630"/>
          <a:stretch>
            <a:fillRect/>
          </a:stretch>
        </p:blipFill>
        <p:spPr>
          <a:xfrm>
            <a:off x="12700178" y="7022590"/>
            <a:ext cx="11683822" cy="6693410"/>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21" name="Bild" descr="Bild">
            <a:extLst>
              <a:ext uri="{FF2B5EF4-FFF2-40B4-BE49-F238E27FC236}">
                <a16:creationId xmlns:a16="http://schemas.microsoft.com/office/drawing/2014/main" id="{3149DDF7-FED2-70F4-794F-E0C03C763FCF}"/>
              </a:ext>
            </a:extLst>
          </p:cNvPr>
          <p:cNvPicPr>
            <a:picLocks noChangeAspect="1"/>
          </p:cNvPicPr>
          <p:nvPr/>
        </p:nvPicPr>
        <p:blipFill>
          <a:blip r:embed="rId5"/>
          <a:stretch>
            <a:fillRect/>
          </a:stretch>
        </p:blipFill>
        <p:spPr>
          <a:xfrm>
            <a:off x="3642794" y="9327440"/>
            <a:ext cx="5728593" cy="1041855"/>
          </a:xfrm>
          <a:prstGeom prst="rect">
            <a:avLst/>
          </a:prstGeom>
          <a:ln w="12700">
            <a:miter lim="400000"/>
          </a:ln>
        </p:spPr>
      </p:pic>
      <p:sp>
        <p:nvSpPr>
          <p:cNvPr id="22" name="Textfeld 21">
            <a:extLst>
              <a:ext uri="{FF2B5EF4-FFF2-40B4-BE49-F238E27FC236}">
                <a16:creationId xmlns:a16="http://schemas.microsoft.com/office/drawing/2014/main" id="{57CC9310-DF6F-3E82-9FA9-163F56588875}"/>
              </a:ext>
            </a:extLst>
          </p:cNvPr>
          <p:cNvSpPr txBox="1"/>
          <p:nvPr/>
        </p:nvSpPr>
        <p:spPr>
          <a:xfrm>
            <a:off x="2652810" y="511176"/>
            <a:ext cx="7061477" cy="707886"/>
          </a:xfrm>
          <a:prstGeom prst="rect">
            <a:avLst/>
          </a:prstGeom>
          <a:noFill/>
        </p:spPr>
        <p:txBody>
          <a:bodyPr wrap="square">
            <a:spAutoFit/>
          </a:bodyPr>
          <a:lstStyle/>
          <a:p>
            <a:r>
              <a:rPr lang="de-DE" sz="4000" b="1" dirty="0">
                <a:solidFill>
                  <a:schemeClr val="bg2"/>
                </a:solidFill>
                <a:latin typeface="Azo Sans" panose="02000000000000000000" pitchFamily="2" charset="0"/>
              </a:rPr>
              <a:t>Joachim Bock</a:t>
            </a:r>
            <a:endParaRPr lang="de-DE" b="1" dirty="0">
              <a:solidFill>
                <a:schemeClr val="bg2"/>
              </a:solidFill>
              <a:latin typeface="Azo Sans" panose="02000000000000000000" pitchFamily="2" charset="0"/>
            </a:endParaRPr>
          </a:p>
        </p:txBody>
      </p:sp>
      <p:sp>
        <p:nvSpPr>
          <p:cNvPr id="24" name="Textfeld 23">
            <a:extLst>
              <a:ext uri="{FF2B5EF4-FFF2-40B4-BE49-F238E27FC236}">
                <a16:creationId xmlns:a16="http://schemas.microsoft.com/office/drawing/2014/main" id="{C80FB33F-5073-6E15-D07D-F7F1F5B31582}"/>
              </a:ext>
            </a:extLst>
          </p:cNvPr>
          <p:cNvSpPr txBox="1"/>
          <p:nvPr/>
        </p:nvSpPr>
        <p:spPr>
          <a:xfrm>
            <a:off x="15930660" y="7474020"/>
            <a:ext cx="7061477" cy="707886"/>
          </a:xfrm>
          <a:prstGeom prst="rect">
            <a:avLst/>
          </a:prstGeom>
          <a:noFill/>
        </p:spPr>
        <p:txBody>
          <a:bodyPr wrap="square">
            <a:spAutoFit/>
          </a:bodyPr>
          <a:lstStyle/>
          <a:p>
            <a:r>
              <a:rPr lang="de-DE" sz="4000" b="1" dirty="0">
                <a:solidFill>
                  <a:schemeClr val="bg2"/>
                </a:solidFill>
                <a:latin typeface="Azo Sans" panose="02000000000000000000" pitchFamily="2" charset="0"/>
              </a:rPr>
              <a:t>Jörg Steffens</a:t>
            </a:r>
            <a:endParaRPr lang="de-DE" b="1" dirty="0">
              <a:solidFill>
                <a:schemeClr val="bg2"/>
              </a:solidFill>
              <a:latin typeface="Azo Sans" panose="02000000000000000000" pitchFamily="2" charset="0"/>
            </a:endParaRPr>
          </a:p>
        </p:txBody>
      </p:sp>
      <p:sp>
        <p:nvSpPr>
          <p:cNvPr id="32" name="Textfeld 31">
            <a:extLst>
              <a:ext uri="{FF2B5EF4-FFF2-40B4-BE49-F238E27FC236}">
                <a16:creationId xmlns:a16="http://schemas.microsoft.com/office/drawing/2014/main" id="{625E5753-292F-EE2C-D11F-A461578FC1E0}"/>
              </a:ext>
            </a:extLst>
          </p:cNvPr>
          <p:cNvSpPr txBox="1"/>
          <p:nvPr/>
        </p:nvSpPr>
        <p:spPr>
          <a:xfrm>
            <a:off x="12846300" y="511176"/>
            <a:ext cx="7061477" cy="707886"/>
          </a:xfrm>
          <a:prstGeom prst="rect">
            <a:avLst/>
          </a:prstGeom>
          <a:noFill/>
        </p:spPr>
        <p:txBody>
          <a:bodyPr wrap="square">
            <a:spAutoFit/>
          </a:bodyPr>
          <a:lstStyle/>
          <a:p>
            <a:r>
              <a:rPr lang="de-DE" sz="4000" b="1" dirty="0">
                <a:solidFill>
                  <a:schemeClr val="bg2"/>
                </a:solidFill>
                <a:latin typeface="Azo Sans" panose="02000000000000000000" pitchFamily="2" charset="0"/>
              </a:rPr>
              <a:t>Reinhard Christiansen</a:t>
            </a:r>
            <a:endParaRPr lang="de-DE" b="1" dirty="0">
              <a:solidFill>
                <a:schemeClr val="bg2"/>
              </a:solidFill>
              <a:latin typeface="Azo Sans" panose="02000000000000000000" pitchFamily="2" charset="0"/>
            </a:endParaRPr>
          </a:p>
        </p:txBody>
      </p:sp>
      <p:sp>
        <p:nvSpPr>
          <p:cNvPr id="2" name="Textfeld 1">
            <a:extLst>
              <a:ext uri="{FF2B5EF4-FFF2-40B4-BE49-F238E27FC236}">
                <a16:creationId xmlns:a16="http://schemas.microsoft.com/office/drawing/2014/main" id="{33F1EB5D-F310-FE64-C99E-D35530FB102B}"/>
              </a:ext>
            </a:extLst>
          </p:cNvPr>
          <p:cNvSpPr txBox="1"/>
          <p:nvPr/>
        </p:nvSpPr>
        <p:spPr>
          <a:xfrm>
            <a:off x="3741904" y="7581741"/>
            <a:ext cx="12188756" cy="1200329"/>
          </a:xfrm>
          <a:prstGeom prst="rect">
            <a:avLst/>
          </a:prstGeom>
          <a:noFill/>
        </p:spPr>
        <p:txBody>
          <a:bodyPr wrap="square">
            <a:spAutoFit/>
          </a:bodyPr>
          <a:lstStyle/>
          <a:p>
            <a:r>
              <a:rPr lang="de-DE" sz="7200" b="1" i="0" u="none" strike="noStrike" baseline="0" dirty="0">
                <a:solidFill>
                  <a:srgbClr val="FFFF00"/>
                </a:solidFill>
                <a:latin typeface="Azo Sans" panose="02000000000000000000" pitchFamily="2" charset="0"/>
              </a:rPr>
              <a:t>Der Vorstand</a:t>
            </a:r>
            <a:endParaRPr lang="de-DE" sz="7200" b="1" dirty="0">
              <a:latin typeface="Azo Sans" panose="02000000000000000000" pitchFamily="2" charset="0"/>
            </a:endParaRPr>
          </a:p>
        </p:txBody>
      </p:sp>
      <p:sp>
        <p:nvSpPr>
          <p:cNvPr id="3" name="Foliennummernplatzhalter 2">
            <a:extLst>
              <a:ext uri="{FF2B5EF4-FFF2-40B4-BE49-F238E27FC236}">
                <a16:creationId xmlns:a16="http://schemas.microsoft.com/office/drawing/2014/main" id="{26E6F97E-7435-5255-BAEA-8C39768115F7}"/>
              </a:ext>
            </a:extLst>
          </p:cNvPr>
          <p:cNvSpPr>
            <a:spLocks noGrp="1"/>
          </p:cNvSpPr>
          <p:nvPr>
            <p:ph type="sldNum" sz="quarter" idx="12"/>
          </p:nvPr>
        </p:nvSpPr>
        <p:spPr/>
        <p:txBody>
          <a:bodyPr/>
          <a:lstStyle/>
          <a:p>
            <a:fld id="{86CB4B4D-7CA3-9044-876B-883B54F8677D}" type="slidenum">
              <a:rPr lang="de-DE" smtClean="0"/>
              <a:t>7</a:t>
            </a:fld>
            <a:endParaRPr lang="de-DE"/>
          </a:p>
        </p:txBody>
      </p:sp>
    </p:spTree>
    <p:extLst>
      <p:ext uri="{BB962C8B-B14F-4D97-AF65-F5344CB8AC3E}">
        <p14:creationId xmlns:p14="http://schemas.microsoft.com/office/powerpoint/2010/main" val="3393330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4627BE4-1F99-12B8-F396-3BA437D2FD7A}"/>
              </a:ext>
            </a:extLst>
          </p:cNvPr>
          <p:cNvPicPr>
            <a:picLocks noChangeAspect="1"/>
          </p:cNvPicPr>
          <p:nvPr/>
        </p:nvPicPr>
        <p:blipFill>
          <a:blip r:embed="rId2" cstate="print">
            <a:extLst>
              <a:ext uri="{28A0092B-C50C-407E-A947-70E740481C1C}">
                <a14:useLocalDpi xmlns:a14="http://schemas.microsoft.com/office/drawing/2010/main" val="0"/>
              </a:ext>
            </a:extLst>
          </a:blip>
          <a:srcRect b="33250"/>
          <a:stretch>
            <a:fillRect/>
          </a:stretch>
        </p:blipFill>
        <p:spPr>
          <a:xfrm>
            <a:off x="1950278" y="4293706"/>
            <a:ext cx="4820396" cy="4820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Grafik 4">
            <a:extLst>
              <a:ext uri="{FF2B5EF4-FFF2-40B4-BE49-F238E27FC236}">
                <a16:creationId xmlns:a16="http://schemas.microsoft.com/office/drawing/2014/main" id="{F0453697-D52E-6A9D-2B3A-F48CB47BEF21}"/>
              </a:ext>
            </a:extLst>
          </p:cNvPr>
          <p:cNvPicPr>
            <a:picLocks noChangeAspect="1"/>
          </p:cNvPicPr>
          <p:nvPr/>
        </p:nvPicPr>
        <p:blipFill>
          <a:blip r:embed="rId3">
            <a:extLst>
              <a:ext uri="{28A0092B-C50C-407E-A947-70E740481C1C}">
                <a14:useLocalDpi xmlns:a14="http://schemas.microsoft.com/office/drawing/2010/main" val="0"/>
              </a:ext>
            </a:extLst>
          </a:blip>
          <a:srcRect b="33250"/>
          <a:stretch>
            <a:fillRect/>
          </a:stretch>
        </p:blipFill>
        <p:spPr>
          <a:xfrm>
            <a:off x="17613326" y="4293706"/>
            <a:ext cx="4820396" cy="4820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Grafik 1">
            <a:extLst>
              <a:ext uri="{FF2B5EF4-FFF2-40B4-BE49-F238E27FC236}">
                <a16:creationId xmlns:a16="http://schemas.microsoft.com/office/drawing/2014/main" id="{0674AC8A-909C-BE52-789C-E356C1D18324}"/>
              </a:ext>
            </a:extLst>
          </p:cNvPr>
          <p:cNvPicPr>
            <a:picLocks noChangeAspect="1"/>
          </p:cNvPicPr>
          <p:nvPr/>
        </p:nvPicPr>
        <p:blipFill>
          <a:blip r:embed="rId4"/>
          <a:srcRect r="3" b="14252"/>
          <a:stretch>
            <a:fillRect/>
          </a:stretch>
        </p:blipFill>
        <p:spPr>
          <a:xfrm>
            <a:off x="12492465" y="4293706"/>
            <a:ext cx="4820396" cy="4820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Grafik 2">
            <a:extLst>
              <a:ext uri="{FF2B5EF4-FFF2-40B4-BE49-F238E27FC236}">
                <a16:creationId xmlns:a16="http://schemas.microsoft.com/office/drawing/2014/main" id="{D4B39340-6280-80FA-EBA7-F648AA85FC98}"/>
              </a:ext>
            </a:extLst>
          </p:cNvPr>
          <p:cNvPicPr>
            <a:picLocks noChangeAspect="1"/>
          </p:cNvPicPr>
          <p:nvPr/>
        </p:nvPicPr>
        <p:blipFill>
          <a:blip r:embed="rId5" cstate="print">
            <a:extLst>
              <a:ext uri="{28A0092B-C50C-407E-A947-70E740481C1C}">
                <a14:useLocalDpi xmlns:a14="http://schemas.microsoft.com/office/drawing/2010/main" val="0"/>
              </a:ext>
            </a:extLst>
          </a:blip>
          <a:srcRect b="33250"/>
          <a:stretch>
            <a:fillRect/>
          </a:stretch>
        </p:blipFill>
        <p:spPr>
          <a:xfrm>
            <a:off x="7371604" y="4293706"/>
            <a:ext cx="4820396" cy="4820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feld 5">
            <a:extLst>
              <a:ext uri="{FF2B5EF4-FFF2-40B4-BE49-F238E27FC236}">
                <a16:creationId xmlns:a16="http://schemas.microsoft.com/office/drawing/2014/main" id="{B16B624D-E028-1EBF-EE97-276262C402F3}"/>
              </a:ext>
            </a:extLst>
          </p:cNvPr>
          <p:cNvSpPr txBox="1"/>
          <p:nvPr/>
        </p:nvSpPr>
        <p:spPr>
          <a:xfrm>
            <a:off x="476041" y="7965452"/>
            <a:ext cx="4039975" cy="769441"/>
          </a:xfrm>
          <a:prstGeom prst="rect">
            <a:avLst/>
          </a:prstGeom>
          <a:noFill/>
          <a:ln>
            <a:noFill/>
          </a:ln>
        </p:spPr>
        <p:txBody>
          <a:bodyPr wrap="square">
            <a:spAutoFit/>
          </a:bodyPr>
          <a:lstStyle/>
          <a:p>
            <a:r>
              <a:rPr lang="de-DE" sz="4400" b="1" dirty="0">
                <a:ln>
                  <a:solidFill>
                    <a:schemeClr val="tx1"/>
                  </a:solidFill>
                </a:ln>
                <a:gradFill>
                  <a:gsLst>
                    <a:gs pos="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38100" dist="38100" dir="2700000" algn="tl">
                    <a:srgbClr val="000000">
                      <a:alpha val="43137"/>
                    </a:srgbClr>
                  </a:outerShdw>
                </a:effectLst>
                <a:latin typeface="Azo Sans" panose="02000000000000000000" pitchFamily="2" charset="0"/>
              </a:rPr>
              <a:t>Lea Petersen</a:t>
            </a:r>
          </a:p>
        </p:txBody>
      </p:sp>
      <p:sp>
        <p:nvSpPr>
          <p:cNvPr id="9" name="Textfeld 8">
            <a:extLst>
              <a:ext uri="{FF2B5EF4-FFF2-40B4-BE49-F238E27FC236}">
                <a16:creationId xmlns:a16="http://schemas.microsoft.com/office/drawing/2014/main" id="{0F5F2B8A-A157-191A-17AB-9BEF7A53656E}"/>
              </a:ext>
            </a:extLst>
          </p:cNvPr>
          <p:cNvSpPr txBox="1"/>
          <p:nvPr/>
        </p:nvSpPr>
        <p:spPr>
          <a:xfrm>
            <a:off x="12792930" y="4449915"/>
            <a:ext cx="4590588" cy="769441"/>
          </a:xfrm>
          <a:prstGeom prst="rect">
            <a:avLst/>
          </a:prstGeom>
          <a:noFill/>
        </p:spPr>
        <p:txBody>
          <a:bodyPr wrap="square">
            <a:spAutoFit/>
          </a:bodyPr>
          <a:lstStyle/>
          <a:p>
            <a:r>
              <a:rPr lang="de-DE" sz="44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Azo Sans" panose="02000000000000000000" pitchFamily="2" charset="0"/>
              </a:rPr>
              <a:t>Lasse Schreiber</a:t>
            </a:r>
          </a:p>
        </p:txBody>
      </p:sp>
      <p:sp>
        <p:nvSpPr>
          <p:cNvPr id="10" name="Textfeld 9">
            <a:extLst>
              <a:ext uri="{FF2B5EF4-FFF2-40B4-BE49-F238E27FC236}">
                <a16:creationId xmlns:a16="http://schemas.microsoft.com/office/drawing/2014/main" id="{7B9AD672-3CE0-2778-90C6-CC5EB1EDAB21}"/>
              </a:ext>
            </a:extLst>
          </p:cNvPr>
          <p:cNvSpPr txBox="1"/>
          <p:nvPr/>
        </p:nvSpPr>
        <p:spPr>
          <a:xfrm>
            <a:off x="21175763" y="7965451"/>
            <a:ext cx="4039975" cy="769441"/>
          </a:xfrm>
          <a:prstGeom prst="rect">
            <a:avLst/>
          </a:prstGeom>
          <a:noFill/>
        </p:spPr>
        <p:txBody>
          <a:bodyPr wrap="square">
            <a:spAutoFit/>
          </a:bodyPr>
          <a:lstStyle/>
          <a:p>
            <a:r>
              <a:rPr lang="de-DE" sz="44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8100" dist="38100" dir="2700000" algn="tl">
                    <a:srgbClr val="000000">
                      <a:alpha val="43137"/>
                    </a:srgbClr>
                  </a:outerShdw>
                </a:effectLst>
                <a:latin typeface="Azo Sans" panose="02000000000000000000" pitchFamily="2" charset="0"/>
              </a:rPr>
              <a:t>Vera</a:t>
            </a:r>
            <a:r>
              <a:rPr lang="de-DE" sz="44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Azo Sans" panose="02000000000000000000" pitchFamily="2" charset="0"/>
              </a:rPr>
              <a:t> Ebsen</a:t>
            </a:r>
          </a:p>
        </p:txBody>
      </p:sp>
      <p:sp>
        <p:nvSpPr>
          <p:cNvPr id="11" name="Textfeld 10">
            <a:extLst>
              <a:ext uri="{FF2B5EF4-FFF2-40B4-BE49-F238E27FC236}">
                <a16:creationId xmlns:a16="http://schemas.microsoft.com/office/drawing/2014/main" id="{34E9C3BF-8F9E-4425-0941-8A9076F42AF7}"/>
              </a:ext>
            </a:extLst>
          </p:cNvPr>
          <p:cNvSpPr txBox="1"/>
          <p:nvPr/>
        </p:nvSpPr>
        <p:spPr>
          <a:xfrm>
            <a:off x="7371604" y="4382770"/>
            <a:ext cx="5678754" cy="769441"/>
          </a:xfrm>
          <a:prstGeom prst="rect">
            <a:avLst/>
          </a:prstGeom>
          <a:noFill/>
        </p:spPr>
        <p:txBody>
          <a:bodyPr wrap="square">
            <a:spAutoFit/>
          </a:bodyPr>
          <a:lstStyle/>
          <a:p>
            <a:r>
              <a:rPr lang="de-DE" sz="44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8100" dist="38100" dir="2700000" algn="tl">
                    <a:srgbClr val="000000">
                      <a:alpha val="43137"/>
                    </a:srgbClr>
                  </a:outerShdw>
                </a:effectLst>
                <a:latin typeface="Azo Sans" panose="02000000000000000000" pitchFamily="2" charset="0"/>
              </a:rPr>
              <a:t>Stefanie  Petersen</a:t>
            </a:r>
          </a:p>
        </p:txBody>
      </p:sp>
      <p:pic>
        <p:nvPicPr>
          <p:cNvPr id="13" name="Bild" descr="Bild">
            <a:extLst>
              <a:ext uri="{FF2B5EF4-FFF2-40B4-BE49-F238E27FC236}">
                <a16:creationId xmlns:a16="http://schemas.microsoft.com/office/drawing/2014/main" id="{C4B71D3C-9BEA-06B3-DA06-B2BF83CFB772}"/>
              </a:ext>
            </a:extLst>
          </p:cNvPr>
          <p:cNvPicPr>
            <a:picLocks noChangeAspect="1"/>
          </p:cNvPicPr>
          <p:nvPr/>
        </p:nvPicPr>
        <p:blipFill>
          <a:blip r:embed="rId6"/>
          <a:stretch>
            <a:fillRect/>
          </a:stretch>
        </p:blipFill>
        <p:spPr>
          <a:xfrm>
            <a:off x="17862647" y="941662"/>
            <a:ext cx="5728593" cy="1041855"/>
          </a:xfrm>
          <a:prstGeom prst="rect">
            <a:avLst/>
          </a:prstGeom>
          <a:ln w="12700">
            <a:miter lim="400000"/>
          </a:ln>
        </p:spPr>
      </p:pic>
      <p:sp>
        <p:nvSpPr>
          <p:cNvPr id="7" name="Textfeld 6">
            <a:extLst>
              <a:ext uri="{FF2B5EF4-FFF2-40B4-BE49-F238E27FC236}">
                <a16:creationId xmlns:a16="http://schemas.microsoft.com/office/drawing/2014/main" id="{D077969B-6331-547F-3E78-DD2B5D6DD1E3}"/>
              </a:ext>
            </a:extLst>
          </p:cNvPr>
          <p:cNvSpPr txBox="1"/>
          <p:nvPr/>
        </p:nvSpPr>
        <p:spPr>
          <a:xfrm>
            <a:off x="-163584" y="1805990"/>
            <a:ext cx="24547583" cy="1569660"/>
          </a:xfrm>
          <a:prstGeom prst="rect">
            <a:avLst/>
          </a:prstGeom>
          <a:noFill/>
        </p:spPr>
        <p:txBody>
          <a:bodyPr wrap="square">
            <a:spAutoFit/>
          </a:bodyPr>
          <a:lstStyle/>
          <a:p>
            <a:pPr algn="ctr"/>
            <a:r>
              <a:rPr lang="de-DE" sz="9600" b="1" i="0" u="none" strike="noStrike" baseline="0" dirty="0">
                <a:solidFill>
                  <a:srgbClr val="FFFF00"/>
                </a:solidFill>
                <a:latin typeface="Azo Sans" panose="02000000000000000000" pitchFamily="2" charset="0"/>
              </a:rPr>
              <a:t>Die Mitarbeiter</a:t>
            </a:r>
            <a:endParaRPr lang="de-DE" sz="9600" b="1" dirty="0">
              <a:latin typeface="Azo Sans" panose="02000000000000000000" pitchFamily="2" charset="0"/>
            </a:endParaRPr>
          </a:p>
        </p:txBody>
      </p:sp>
      <p:sp>
        <p:nvSpPr>
          <p:cNvPr id="8" name="Foliennummernplatzhalter 7">
            <a:extLst>
              <a:ext uri="{FF2B5EF4-FFF2-40B4-BE49-F238E27FC236}">
                <a16:creationId xmlns:a16="http://schemas.microsoft.com/office/drawing/2014/main" id="{7F0CD2F5-ECF6-B3DB-EF36-747582ADECB6}"/>
              </a:ext>
            </a:extLst>
          </p:cNvPr>
          <p:cNvSpPr>
            <a:spLocks noGrp="1"/>
          </p:cNvSpPr>
          <p:nvPr>
            <p:ph type="sldNum" sz="quarter" idx="12"/>
          </p:nvPr>
        </p:nvSpPr>
        <p:spPr/>
        <p:txBody>
          <a:bodyPr/>
          <a:lstStyle/>
          <a:p>
            <a:fld id="{86CB4B4D-7CA3-9044-876B-883B54F8677D}" type="slidenum">
              <a:rPr lang="de-DE" smtClean="0"/>
              <a:t>8</a:t>
            </a:fld>
            <a:endParaRPr lang="de-DE"/>
          </a:p>
        </p:txBody>
      </p:sp>
    </p:spTree>
    <p:extLst>
      <p:ext uri="{BB962C8B-B14F-4D97-AF65-F5344CB8AC3E}">
        <p14:creationId xmlns:p14="http://schemas.microsoft.com/office/powerpoint/2010/main" val="3137903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Bild" descr="Bild"/>
          <p:cNvPicPr>
            <a:picLocks/>
          </p:cNvPicPr>
          <p:nvPr/>
        </p:nvPicPr>
        <p:blipFill>
          <a:blip r:embed="rId2"/>
          <a:stretch>
            <a:fillRect/>
          </a:stretch>
        </p:blipFill>
        <p:spPr>
          <a:xfrm flipH="1">
            <a:off x="-25980" y="-45151"/>
            <a:ext cx="24435959" cy="13806302"/>
          </a:xfrm>
          <a:prstGeom prst="rect">
            <a:avLst/>
          </a:prstGeom>
          <a:ln w="12700">
            <a:miter lim="400000"/>
          </a:ln>
        </p:spPr>
      </p:pic>
      <p:sp>
        <p:nvSpPr>
          <p:cNvPr id="189" name="Rechteck"/>
          <p:cNvSpPr/>
          <p:nvPr/>
        </p:nvSpPr>
        <p:spPr>
          <a:xfrm>
            <a:off x="1003940" y="6709941"/>
            <a:ext cx="11714166" cy="5905834"/>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90" name="Bild" descr="Bild"/>
          <p:cNvPicPr>
            <a:picLocks noChangeAspect="1"/>
          </p:cNvPicPr>
          <p:nvPr/>
        </p:nvPicPr>
        <p:blipFill>
          <a:blip r:embed="rId3"/>
          <a:srcRect t="4901" b="4901"/>
          <a:stretch>
            <a:fillRect/>
          </a:stretch>
        </p:blipFill>
        <p:spPr>
          <a:xfrm>
            <a:off x="-165152" y="4474937"/>
            <a:ext cx="11714166" cy="3566755"/>
          </a:xfrm>
          <a:prstGeom prst="rect">
            <a:avLst/>
          </a:prstGeom>
          <a:ln w="12700">
            <a:miter lim="400000"/>
          </a:ln>
        </p:spPr>
      </p:pic>
      <p:sp>
        <p:nvSpPr>
          <p:cNvPr id="191" name="Nördlich von Ellhöft, nahe der dänischen Grenze, nutzen wir die Kraft des Windes. Zwischen den Windrädern bleiben jedoch ungenutzte Flächen, da sie als „Windvorrangfläche“ gelten. Da sich Wind- und Solarenergie ideal ergänzen, entstand die Idee, diese Fl"/>
          <p:cNvSpPr txBox="1"/>
          <p:nvPr/>
        </p:nvSpPr>
        <p:spPr>
          <a:xfrm>
            <a:off x="2190483" y="7834057"/>
            <a:ext cx="9758484" cy="365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20000"/>
              </a:lnSpc>
              <a:spcBef>
                <a:spcPts val="0"/>
              </a:spcBef>
              <a:defRPr sz="3000">
                <a:solidFill>
                  <a:srgbClr val="003144"/>
                </a:solidFill>
                <a:latin typeface="Azo Sans Regular"/>
                <a:ea typeface="Azo Sans Regular"/>
                <a:cs typeface="Azo Sans Regular"/>
                <a:sym typeface="Azo Sans Regular"/>
              </a:defRPr>
            </a:lvl1pPr>
          </a:lstStyle>
          <a:p>
            <a:r>
              <a:t>Nördlich von Ellhöft, nahe der dänischen Grenze, nutzen wir die Kraft des Windes. Zwischen den Windrädern bleiben jedoch ungenutzte Flächen, da sie als „Windvorrangfläche“ gelten. Da sich Wind- und Solarenergie ideal ergänzen, entstand die Idee, diese Flächen auch für Solaranlagen zu nutzen.</a:t>
            </a:r>
          </a:p>
        </p:txBody>
      </p:sp>
      <p:pic>
        <p:nvPicPr>
          <p:cNvPr id="192" name="Bild" descr="Bild"/>
          <p:cNvPicPr>
            <a:picLocks noChangeAspect="1"/>
          </p:cNvPicPr>
          <p:nvPr/>
        </p:nvPicPr>
        <p:blipFill>
          <a:blip r:embed="rId4"/>
          <a:stretch>
            <a:fillRect/>
          </a:stretch>
        </p:blipFill>
        <p:spPr>
          <a:xfrm>
            <a:off x="12291784" y="743302"/>
            <a:ext cx="13435215" cy="16315112"/>
          </a:xfrm>
          <a:prstGeom prst="rect">
            <a:avLst/>
          </a:prstGeom>
          <a:ln w="12700">
            <a:miter lim="400000"/>
          </a:ln>
        </p:spPr>
      </p:pic>
      <p:pic>
        <p:nvPicPr>
          <p:cNvPr id="193" name="Bild" descr="Bild"/>
          <p:cNvPicPr>
            <a:picLocks noChangeAspect="1"/>
          </p:cNvPicPr>
          <p:nvPr/>
        </p:nvPicPr>
        <p:blipFill>
          <a:blip r:embed="rId5"/>
          <a:stretch>
            <a:fillRect/>
          </a:stretch>
        </p:blipFill>
        <p:spPr>
          <a:xfrm>
            <a:off x="17174354" y="9131514"/>
            <a:ext cx="8319651" cy="2658862"/>
          </a:xfrm>
          <a:prstGeom prst="rect">
            <a:avLst/>
          </a:prstGeom>
          <a:ln w="12700">
            <a:miter lim="400000"/>
          </a:ln>
        </p:spPr>
      </p:pic>
      <p:pic>
        <p:nvPicPr>
          <p:cNvPr id="194" name="Bild" descr="Bild"/>
          <p:cNvPicPr>
            <a:picLocks noChangeAspect="1"/>
          </p:cNvPicPr>
          <p:nvPr/>
        </p:nvPicPr>
        <p:blipFill>
          <a:blip r:embed="rId6"/>
          <a:stretch>
            <a:fillRect/>
          </a:stretch>
        </p:blipFill>
        <p:spPr>
          <a:xfrm>
            <a:off x="14953985" y="2605606"/>
            <a:ext cx="6555706" cy="7033340"/>
          </a:xfrm>
          <a:prstGeom prst="rect">
            <a:avLst/>
          </a:prstGeom>
          <a:ln w="12700">
            <a:miter lim="400000"/>
          </a:ln>
        </p:spPr>
      </p:pic>
      <p:sp>
        <p:nvSpPr>
          <p:cNvPr id="2" name="Foliennummernplatzhalter 1">
            <a:extLst>
              <a:ext uri="{FF2B5EF4-FFF2-40B4-BE49-F238E27FC236}">
                <a16:creationId xmlns:a16="http://schemas.microsoft.com/office/drawing/2014/main" id="{881B0130-22E7-3ABB-21A3-B16CD6FD9F9F}"/>
              </a:ext>
            </a:extLst>
          </p:cNvPr>
          <p:cNvSpPr>
            <a:spLocks noGrp="1"/>
          </p:cNvSpPr>
          <p:nvPr>
            <p:ph type="sldNum" sz="quarter" idx="12"/>
          </p:nvPr>
        </p:nvSpPr>
        <p:spPr/>
        <p:txBody>
          <a:bodyPr/>
          <a:lstStyle/>
          <a:p>
            <a:fld id="{86CB4B4D-7CA3-9044-876B-883B54F8677D}" type="slidenum">
              <a:rPr lang="de-DE" smtClean="0"/>
              <a:t>9</a:t>
            </a:fld>
            <a:endParaRPr lang="de-DE"/>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efe">
  <a:themeElements>
    <a:clrScheme name="Benutzerdefiniert 3">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Tiefe">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unge-Muster">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522</Words>
  <Application>Microsoft Office PowerPoint</Application>
  <PresentationFormat>Benutzerdefiniert</PresentationFormat>
  <Paragraphs>93</Paragraphs>
  <Slides>19</Slides>
  <Notes>0</Notes>
  <HiddenSlides>1</HiddenSlides>
  <MMClips>0</MMClips>
  <ScaleCrop>false</ScaleCrop>
  <HeadingPairs>
    <vt:vector size="4" baseType="variant">
      <vt:variant>
        <vt:lpstr>Design</vt:lpstr>
      </vt:variant>
      <vt:variant>
        <vt:i4>1</vt:i4>
      </vt:variant>
      <vt:variant>
        <vt:lpstr>Folientitel</vt:lpstr>
      </vt:variant>
      <vt:variant>
        <vt:i4>19</vt:i4>
      </vt:variant>
    </vt:vector>
  </HeadingPairs>
  <TitlesOfParts>
    <vt:vector size="20" baseType="lpstr">
      <vt:lpstr>Tiefe</vt:lpstr>
      <vt:lpstr>Wasserstoff neu gedacht:  Projekt Grenzland Produktion und Methanisierung vereint Marko Bartelsen M. Eng.</vt:lpstr>
      <vt:lpstr>PowerPoint-Präsentation</vt:lpstr>
      <vt:lpstr>PowerPoint-Präsentation</vt:lpstr>
      <vt:lpstr>PowerPoint-Präsentation</vt:lpstr>
      <vt:lpstr>PowerPoint-Präsentation</vt:lpstr>
      <vt:lpstr>Wie viele?</vt:lpstr>
      <vt:lpstr>PowerPoint-Präsentation</vt:lpstr>
      <vt:lpstr>PowerPoint-Präsentation</vt:lpstr>
      <vt:lpstr>PowerPoint-Präsentation</vt:lpstr>
      <vt:lpstr>PowerPoint-Präsentation</vt:lpstr>
      <vt:lpstr>PowerPoint-Präsentation</vt:lpstr>
      <vt:lpstr>      WO?</vt:lpstr>
      <vt:lpstr>PowerPoint-Präsentation</vt:lpstr>
      <vt:lpstr>PowerPoint-Präsentation</vt:lpstr>
      <vt:lpstr>PowerPoint-Präsentation</vt:lpstr>
      <vt:lpstr>PowerPoint-Präsentation</vt:lpstr>
      <vt:lpstr>PowerPoint-Präsentation</vt:lpstr>
      <vt:lpstr>PowerPoint-Präsentation</vt:lpstr>
      <vt:lpstr>Finanzierungsübersicht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Gabriele Hansen</dc:creator>
  <cp:lastModifiedBy>Marko Bartelsen</cp:lastModifiedBy>
  <cp:revision>104</cp:revision>
  <cp:lastPrinted>2026-04-28T10:29:21Z</cp:lastPrinted>
  <dcterms:modified xsi:type="dcterms:W3CDTF">2026-05-30T04:47:13Z</dcterms:modified>
</cp:coreProperties>
</file>